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664" r:id="rId2"/>
    <p:sldId id="666" r:id="rId3"/>
    <p:sldId id="686" r:id="rId4"/>
    <p:sldId id="510" r:id="rId5"/>
    <p:sldId id="687" r:id="rId6"/>
    <p:sldId id="689" r:id="rId7"/>
    <p:sldId id="667" r:id="rId8"/>
    <p:sldId id="635" r:id="rId9"/>
    <p:sldId id="574" r:id="rId10"/>
    <p:sldId id="680" r:id="rId11"/>
    <p:sldId id="462" r:id="rId12"/>
    <p:sldId id="705" r:id="rId13"/>
    <p:sldId id="718" r:id="rId14"/>
    <p:sldId id="668" r:id="rId15"/>
    <p:sldId id="681" r:id="rId16"/>
    <p:sldId id="690" r:id="rId17"/>
    <p:sldId id="694" r:id="rId18"/>
    <p:sldId id="693" r:id="rId19"/>
    <p:sldId id="717" r:id="rId20"/>
    <p:sldId id="719" r:id="rId21"/>
    <p:sldId id="669" r:id="rId22"/>
    <p:sldId id="685" r:id="rId23"/>
    <p:sldId id="672" r:id="rId24"/>
    <p:sldId id="682" r:id="rId25"/>
    <p:sldId id="684" r:id="rId26"/>
    <p:sldId id="674" r:id="rId27"/>
    <p:sldId id="706" r:id="rId28"/>
    <p:sldId id="707" r:id="rId29"/>
    <p:sldId id="711" r:id="rId30"/>
    <p:sldId id="710" r:id="rId31"/>
    <p:sldId id="712" r:id="rId32"/>
    <p:sldId id="713" r:id="rId33"/>
    <p:sldId id="714" r:id="rId34"/>
    <p:sldId id="715" r:id="rId35"/>
    <p:sldId id="716" r:id="rId36"/>
    <p:sldId id="698" r:id="rId37"/>
    <p:sldId id="461" r:id="rId38"/>
    <p:sldId id="701" r:id="rId39"/>
    <p:sldId id="673" r:id="rId40"/>
    <p:sldId id="535" r:id="rId41"/>
    <p:sldId id="700" r:id="rId42"/>
    <p:sldId id="670" r:id="rId43"/>
    <p:sldId id="671" r:id="rId44"/>
    <p:sldId id="691" r:id="rId45"/>
    <p:sldId id="702" r:id="rId46"/>
    <p:sldId id="29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Tuấn Cường" initials="NTC" lastIdx="1" clrIdx="0">
    <p:extLst>
      <p:ext uri="{19B8F6BF-5375-455C-9EA6-DF929625EA0E}">
        <p15:presenceInfo xmlns:p15="http://schemas.microsoft.com/office/powerpoint/2012/main" userId="Nguyễn Tuấn Cườ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38" autoAdjust="0"/>
    <p:restoredTop sz="94475" autoAdjust="0"/>
  </p:normalViewPr>
  <p:slideViewPr>
    <p:cSldViewPr snapToGrid="0">
      <p:cViewPr varScale="1">
        <p:scale>
          <a:sx n="105" d="100"/>
          <a:sy n="105" d="100"/>
        </p:scale>
        <p:origin x="126" y="3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8" d="100"/>
        <a:sy n="98" d="100"/>
      </p:scale>
      <p:origin x="0" y="-1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5D06A5-0002-49A7-808F-91558D41ADC6}" type="doc">
      <dgm:prSet loTypeId="urn:microsoft.com/office/officeart/2005/8/layout/chevron1" loCatId="process" qsTypeId="urn:microsoft.com/office/officeart/2005/8/quickstyle/simple1" qsCatId="simple" csTypeId="urn:microsoft.com/office/officeart/2005/8/colors/accent1_2" csCatId="accent1" phldr="1"/>
      <dgm:spPr/>
    </dgm:pt>
    <dgm:pt modelId="{FDB80B43-E725-42C7-B18C-41A0185BFDCA}">
      <dgm:prSet phldrT="[Text]"/>
      <dgm:spPr>
        <a:solidFill>
          <a:srgbClr val="FFC000"/>
        </a:solidFill>
      </dgm:spPr>
      <dgm:t>
        <a:bodyPr/>
        <a:lstStyle/>
        <a:p>
          <a:pPr rtl="0"/>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Quan</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smtClean="0">
              <a:ln>
                <a:noFill/>
              </a:ln>
              <a:solidFill>
                <a:srgbClr val="44546A"/>
              </a:solidFill>
              <a:effectLst/>
              <a:uLnTx/>
              <a:uFillTx/>
              <a:latin typeface="Myriad Pro" panose="020B0503030403020204" pitchFamily="34" charset="0"/>
              <a:ea typeface="+mn-ea"/>
              <a:cs typeface="+mn-cs"/>
            </a:rPr>
            <a:t>sát</a:t>
          </a:r>
          <a:r>
            <a:rPr kumimoji="0" lang="en-US" b="1" i="0" u="none" strike="noStrike"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nhận</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thức</a:t>
          </a:r>
          <a:endParaRPr lang="en-US" dirty="0"/>
        </a:p>
      </dgm:t>
    </dgm:pt>
    <dgm:pt modelId="{DC0C4847-B33B-4029-8171-341DF3D89330}" type="parTrans" cxnId="{F31AE644-A1A5-496D-ACE6-7ED10A05617B}">
      <dgm:prSet/>
      <dgm:spPr/>
      <dgm:t>
        <a:bodyPr/>
        <a:lstStyle/>
        <a:p>
          <a:endParaRPr lang="en-US"/>
        </a:p>
      </dgm:t>
    </dgm:pt>
    <dgm:pt modelId="{5FC44F5D-C6AF-45F0-8002-BB40167A0ECD}" type="sibTrans" cxnId="{F31AE644-A1A5-496D-ACE6-7ED10A05617B}">
      <dgm:prSet/>
      <dgm:spPr/>
      <dgm:t>
        <a:bodyPr/>
        <a:lstStyle/>
        <a:p>
          <a:endParaRPr lang="en-US"/>
        </a:p>
      </dgm:t>
    </dgm:pt>
    <dgm:pt modelId="{9CA81297-C271-4B1D-849D-1041227CD1E4}">
      <dgm:prSet phldrT="[Text]"/>
      <dgm:spPr>
        <a:solidFill>
          <a:schemeClr val="accent1">
            <a:lumMod val="60000"/>
            <a:lumOff val="40000"/>
          </a:schemeClr>
        </a:solidFill>
      </dgm:spPr>
      <dgm:t>
        <a:bodyPr/>
        <a:lstStyle/>
        <a:p>
          <a:pPr rtl="0"/>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Kiến</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tạo</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smtClean="0">
              <a:ln>
                <a:noFill/>
              </a:ln>
              <a:solidFill>
                <a:srgbClr val="44546A"/>
              </a:solidFill>
              <a:effectLst/>
              <a:uLnTx/>
              <a:uFillTx/>
              <a:latin typeface="Myriad Pro" panose="020B0503030403020204" pitchFamily="34" charset="0"/>
              <a:ea typeface="+mn-ea"/>
              <a:cs typeface="+mn-cs"/>
            </a:rPr>
            <a:t>kiến</a:t>
          </a:r>
          <a:r>
            <a:rPr kumimoji="0" lang="en-US" b="1" i="0" u="none" strike="noStrike" cap="none" spc="0" normalizeH="0" baseline="0" noProof="0" dirty="0" smtClean="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smtClean="0">
              <a:ln>
                <a:noFill/>
              </a:ln>
              <a:solidFill>
                <a:srgbClr val="44546A"/>
              </a:solidFill>
              <a:effectLst/>
              <a:uLnTx/>
              <a:uFillTx/>
              <a:latin typeface="Myriad Pro" panose="020B0503030403020204" pitchFamily="34" charset="0"/>
              <a:ea typeface="+mn-ea"/>
              <a:cs typeface="+mn-cs"/>
            </a:rPr>
            <a:t>thức</a:t>
          </a:r>
          <a:r>
            <a:rPr kumimoji="0" lang="en-US" b="1" i="0" u="none" strike="noStrike" cap="none" spc="0" normalizeH="0" baseline="0" noProof="0" dirty="0" smtClean="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kĩ</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năng</a:t>
          </a:r>
          <a:endParaRPr lang="en-US" dirty="0"/>
        </a:p>
      </dgm:t>
    </dgm:pt>
    <dgm:pt modelId="{35C581D8-D31D-46B3-8359-0DA4C310C7B7}" type="parTrans" cxnId="{BF1A68D2-3642-44DF-881E-3F3C9FA4C786}">
      <dgm:prSet/>
      <dgm:spPr/>
      <dgm:t>
        <a:bodyPr/>
        <a:lstStyle/>
        <a:p>
          <a:endParaRPr lang="en-US"/>
        </a:p>
      </dgm:t>
    </dgm:pt>
    <dgm:pt modelId="{22B3A77A-1150-4F51-B2A2-51E23DAB6D50}" type="sibTrans" cxnId="{BF1A68D2-3642-44DF-881E-3F3C9FA4C786}">
      <dgm:prSet/>
      <dgm:spPr/>
      <dgm:t>
        <a:bodyPr/>
        <a:lstStyle/>
        <a:p>
          <a:endParaRPr lang="en-US"/>
        </a:p>
      </dgm:t>
    </dgm:pt>
    <dgm:pt modelId="{D7A1860D-9F05-4214-AD22-2337879DDF9B}">
      <dgm:prSet phldrT="[Text]"/>
      <dgm:spPr>
        <a:solidFill>
          <a:srgbClr val="FFFF00"/>
        </a:solidFill>
      </dgm:spPr>
      <dgm:t>
        <a:bodyPr/>
        <a:lstStyle/>
        <a:p>
          <a:pPr rtl="0"/>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Luyện</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smtClean="0">
              <a:ln>
                <a:noFill/>
              </a:ln>
              <a:solidFill>
                <a:srgbClr val="44546A"/>
              </a:solidFill>
              <a:effectLst/>
              <a:uLnTx/>
              <a:uFillTx/>
              <a:latin typeface="Myriad Pro" panose="020B0503030403020204" pitchFamily="34" charset="0"/>
              <a:ea typeface="+mn-ea"/>
              <a:cs typeface="+mn-cs"/>
            </a:rPr>
            <a:t>tập</a:t>
          </a:r>
          <a:r>
            <a:rPr kumimoji="0" lang="en-US" b="1" i="0" u="none" strike="noStrike"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sáng</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tạo</a:t>
          </a:r>
          <a:endParaRPr lang="en-US" dirty="0"/>
        </a:p>
      </dgm:t>
    </dgm:pt>
    <dgm:pt modelId="{AE6B793F-245B-4C97-8A28-BD841B1AF7BB}" type="parTrans" cxnId="{4F006DD9-67B4-4350-A380-5EB42952A3EF}">
      <dgm:prSet/>
      <dgm:spPr/>
      <dgm:t>
        <a:bodyPr/>
        <a:lstStyle/>
        <a:p>
          <a:endParaRPr lang="en-US"/>
        </a:p>
      </dgm:t>
    </dgm:pt>
    <dgm:pt modelId="{F9121E9C-9F18-4915-A012-25370254FEF0}" type="sibTrans" cxnId="{4F006DD9-67B4-4350-A380-5EB42952A3EF}">
      <dgm:prSet/>
      <dgm:spPr/>
      <dgm:t>
        <a:bodyPr/>
        <a:lstStyle/>
        <a:p>
          <a:endParaRPr lang="en-US"/>
        </a:p>
      </dgm:t>
    </dgm:pt>
    <dgm:pt modelId="{79665E88-2DF7-4F70-A1B6-5FFB8954288D}">
      <dgm:prSet/>
      <dgm:spPr>
        <a:solidFill>
          <a:schemeClr val="accent3"/>
        </a:solidFill>
      </dgm:spPr>
      <dgm:t>
        <a:bodyPr/>
        <a:lstStyle/>
        <a:p>
          <a:pPr rtl="0"/>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Phân</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smtClean="0">
              <a:ln>
                <a:noFill/>
              </a:ln>
              <a:solidFill>
                <a:srgbClr val="44546A"/>
              </a:solidFill>
              <a:effectLst/>
              <a:uLnTx/>
              <a:uFillTx/>
              <a:latin typeface="Myriad Pro" panose="020B0503030403020204" pitchFamily="34" charset="0"/>
              <a:ea typeface="+mn-ea"/>
              <a:cs typeface="+mn-cs"/>
            </a:rPr>
            <a:t>tích</a:t>
          </a:r>
          <a:r>
            <a:rPr kumimoji="0" lang="en-US" b="1" i="0" u="none" strike="noStrike"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đánh</a:t>
          </a:r>
          <a:r>
            <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b="1" i="0" u="none" strike="noStrike" cap="none" spc="0" normalizeH="0" baseline="0" noProof="0" dirty="0" err="1">
              <a:ln>
                <a:noFill/>
              </a:ln>
              <a:solidFill>
                <a:srgbClr val="44546A"/>
              </a:solidFill>
              <a:effectLst/>
              <a:uLnTx/>
              <a:uFillTx/>
              <a:latin typeface="Myriad Pro" panose="020B0503030403020204" pitchFamily="34" charset="0"/>
              <a:ea typeface="+mn-ea"/>
              <a:cs typeface="+mn-cs"/>
            </a:rPr>
            <a:t>giá</a:t>
          </a:r>
          <a:endPar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endParaRPr>
        </a:p>
      </dgm:t>
    </dgm:pt>
    <dgm:pt modelId="{5B518D3F-75B1-4505-A982-A84A8CDBCDCD}" type="parTrans" cxnId="{0CD3A9B0-CAC2-4478-91B1-2DC46F84C557}">
      <dgm:prSet/>
      <dgm:spPr/>
      <dgm:t>
        <a:bodyPr/>
        <a:lstStyle/>
        <a:p>
          <a:endParaRPr lang="en-US"/>
        </a:p>
      </dgm:t>
    </dgm:pt>
    <dgm:pt modelId="{F06E71F4-0D5A-4A01-943E-77528A1140C7}" type="sibTrans" cxnId="{0CD3A9B0-CAC2-4478-91B1-2DC46F84C557}">
      <dgm:prSet/>
      <dgm:spPr/>
      <dgm:t>
        <a:bodyPr/>
        <a:lstStyle/>
        <a:p>
          <a:endParaRPr lang="en-US"/>
        </a:p>
      </dgm:t>
    </dgm:pt>
    <dgm:pt modelId="{BD0C8F68-21FD-4FA8-819B-982DED9D444E}">
      <dgm:prSet/>
      <dgm:spPr>
        <a:solidFill>
          <a:schemeClr val="accent6"/>
        </a:solidFill>
      </dgm:spPr>
      <dgm:t>
        <a:bodyPr/>
        <a:lstStyle/>
        <a:p>
          <a:r>
            <a:rPr lang="en-US" b="1" dirty="0" err="1">
              <a:solidFill>
                <a:srgbClr val="44546A"/>
              </a:solidFill>
              <a:latin typeface="Myriad Pro" panose="020B0503030403020204" pitchFamily="34" charset="0"/>
            </a:rPr>
            <a:t>Vận</a:t>
          </a:r>
          <a:r>
            <a:rPr lang="en-US" b="1" dirty="0">
              <a:solidFill>
                <a:srgbClr val="44546A"/>
              </a:solidFill>
              <a:latin typeface="Myriad Pro" panose="020B0503030403020204" pitchFamily="34" charset="0"/>
            </a:rPr>
            <a:t> </a:t>
          </a:r>
          <a:r>
            <a:rPr lang="en-US" b="1" dirty="0" err="1" smtClean="0">
              <a:solidFill>
                <a:srgbClr val="44546A"/>
              </a:solidFill>
              <a:latin typeface="Myriad Pro" panose="020B0503030403020204" pitchFamily="34" charset="0"/>
            </a:rPr>
            <a:t>dụng</a:t>
          </a:r>
          <a:r>
            <a:rPr lang="en-US" b="1" dirty="0" smtClean="0">
              <a:solidFill>
                <a:srgbClr val="44546A"/>
              </a:solidFill>
              <a:latin typeface="Myriad Pro" panose="020B0503030403020204" pitchFamily="34" charset="0"/>
            </a:rPr>
            <a:t> -  </a:t>
          </a:r>
          <a:r>
            <a:rPr lang="en-US" b="1" dirty="0" err="1">
              <a:solidFill>
                <a:srgbClr val="44546A"/>
              </a:solidFill>
              <a:latin typeface="Myriad Pro" panose="020B0503030403020204" pitchFamily="34" charset="0"/>
            </a:rPr>
            <a:t>phát</a:t>
          </a:r>
          <a:r>
            <a:rPr lang="en-US" b="1" dirty="0">
              <a:solidFill>
                <a:srgbClr val="44546A"/>
              </a:solidFill>
              <a:latin typeface="Myriad Pro" panose="020B0503030403020204" pitchFamily="34" charset="0"/>
            </a:rPr>
            <a:t> </a:t>
          </a:r>
          <a:r>
            <a:rPr lang="en-US" b="1" dirty="0" err="1">
              <a:solidFill>
                <a:srgbClr val="44546A"/>
              </a:solidFill>
              <a:latin typeface="Myriad Pro" panose="020B0503030403020204" pitchFamily="34" charset="0"/>
            </a:rPr>
            <a:t>triển</a:t>
          </a:r>
          <a:endParaRPr kumimoji="0" lang="en-US" b="1" i="0" u="none" strike="noStrike" cap="none" spc="0" normalizeH="0" baseline="0" noProof="0" dirty="0">
            <a:ln>
              <a:noFill/>
            </a:ln>
            <a:solidFill>
              <a:srgbClr val="44546A"/>
            </a:solidFill>
            <a:effectLst/>
            <a:uLnTx/>
            <a:uFillTx/>
            <a:latin typeface="Myriad Pro" panose="020B0503030403020204" pitchFamily="34" charset="0"/>
            <a:ea typeface="+mn-ea"/>
            <a:cs typeface="+mn-cs"/>
          </a:endParaRPr>
        </a:p>
      </dgm:t>
    </dgm:pt>
    <dgm:pt modelId="{72A7ADDC-3236-429E-AE48-51A39E48D732}" type="parTrans" cxnId="{5F558D85-BCE1-4A16-AB90-4F8E61271584}">
      <dgm:prSet/>
      <dgm:spPr/>
      <dgm:t>
        <a:bodyPr/>
        <a:lstStyle/>
        <a:p>
          <a:endParaRPr lang="en-US"/>
        </a:p>
      </dgm:t>
    </dgm:pt>
    <dgm:pt modelId="{344B5A92-3B89-4D85-8EE0-10A65C40C173}" type="sibTrans" cxnId="{5F558D85-BCE1-4A16-AB90-4F8E61271584}">
      <dgm:prSet/>
      <dgm:spPr/>
      <dgm:t>
        <a:bodyPr/>
        <a:lstStyle/>
        <a:p>
          <a:endParaRPr lang="en-US"/>
        </a:p>
      </dgm:t>
    </dgm:pt>
    <dgm:pt modelId="{CFCF2769-D925-4A23-89CF-90B3CA439D1F}" type="pres">
      <dgm:prSet presAssocID="{C25D06A5-0002-49A7-808F-91558D41ADC6}" presName="Name0" presStyleCnt="0">
        <dgm:presLayoutVars>
          <dgm:dir/>
          <dgm:animLvl val="lvl"/>
          <dgm:resizeHandles val="exact"/>
        </dgm:presLayoutVars>
      </dgm:prSet>
      <dgm:spPr/>
    </dgm:pt>
    <dgm:pt modelId="{EB919425-79E9-414B-B9DB-17565A7E317D}" type="pres">
      <dgm:prSet presAssocID="{FDB80B43-E725-42C7-B18C-41A0185BFDCA}" presName="parTxOnly" presStyleLbl="node1" presStyleIdx="0" presStyleCnt="5">
        <dgm:presLayoutVars>
          <dgm:chMax val="0"/>
          <dgm:chPref val="0"/>
          <dgm:bulletEnabled val="1"/>
        </dgm:presLayoutVars>
      </dgm:prSet>
      <dgm:spPr/>
      <dgm:t>
        <a:bodyPr/>
        <a:lstStyle/>
        <a:p>
          <a:endParaRPr lang="en-US"/>
        </a:p>
      </dgm:t>
    </dgm:pt>
    <dgm:pt modelId="{A95E4A3A-F28B-4E48-B6D9-BB65B9E3115D}" type="pres">
      <dgm:prSet presAssocID="{5FC44F5D-C6AF-45F0-8002-BB40167A0ECD}" presName="parTxOnlySpace" presStyleCnt="0"/>
      <dgm:spPr/>
    </dgm:pt>
    <dgm:pt modelId="{8BD8E5F1-72C4-4252-BAEA-1828C1EE4C0D}" type="pres">
      <dgm:prSet presAssocID="{9CA81297-C271-4B1D-849D-1041227CD1E4}" presName="parTxOnly" presStyleLbl="node1" presStyleIdx="1" presStyleCnt="5">
        <dgm:presLayoutVars>
          <dgm:chMax val="0"/>
          <dgm:chPref val="0"/>
          <dgm:bulletEnabled val="1"/>
        </dgm:presLayoutVars>
      </dgm:prSet>
      <dgm:spPr/>
      <dgm:t>
        <a:bodyPr/>
        <a:lstStyle/>
        <a:p>
          <a:endParaRPr lang="en-US"/>
        </a:p>
      </dgm:t>
    </dgm:pt>
    <dgm:pt modelId="{5B65DC66-C132-401B-A723-3CBD8012C7AD}" type="pres">
      <dgm:prSet presAssocID="{22B3A77A-1150-4F51-B2A2-51E23DAB6D50}" presName="parTxOnlySpace" presStyleCnt="0"/>
      <dgm:spPr/>
    </dgm:pt>
    <dgm:pt modelId="{ACF2EA40-F53A-4262-8E54-6877FAFEA327}" type="pres">
      <dgm:prSet presAssocID="{D7A1860D-9F05-4214-AD22-2337879DDF9B}" presName="parTxOnly" presStyleLbl="node1" presStyleIdx="2" presStyleCnt="5">
        <dgm:presLayoutVars>
          <dgm:chMax val="0"/>
          <dgm:chPref val="0"/>
          <dgm:bulletEnabled val="1"/>
        </dgm:presLayoutVars>
      </dgm:prSet>
      <dgm:spPr/>
      <dgm:t>
        <a:bodyPr/>
        <a:lstStyle/>
        <a:p>
          <a:endParaRPr lang="en-US"/>
        </a:p>
      </dgm:t>
    </dgm:pt>
    <dgm:pt modelId="{1B27C3F4-1F4C-4329-9FCE-EFFE90957D4B}" type="pres">
      <dgm:prSet presAssocID="{F9121E9C-9F18-4915-A012-25370254FEF0}" presName="parTxOnlySpace" presStyleCnt="0"/>
      <dgm:spPr/>
    </dgm:pt>
    <dgm:pt modelId="{DF86FC37-F3F4-44E3-A02B-5C7C70B030F2}" type="pres">
      <dgm:prSet presAssocID="{79665E88-2DF7-4F70-A1B6-5FFB8954288D}" presName="parTxOnly" presStyleLbl="node1" presStyleIdx="3" presStyleCnt="5" custLinFactNeighborX="-4297" custLinFactNeighborY="-720">
        <dgm:presLayoutVars>
          <dgm:chMax val="0"/>
          <dgm:chPref val="0"/>
          <dgm:bulletEnabled val="1"/>
        </dgm:presLayoutVars>
      </dgm:prSet>
      <dgm:spPr/>
      <dgm:t>
        <a:bodyPr/>
        <a:lstStyle/>
        <a:p>
          <a:endParaRPr lang="en-US"/>
        </a:p>
      </dgm:t>
    </dgm:pt>
    <dgm:pt modelId="{C08F7F7C-8FA9-4765-BFE2-478C5C2546FD}" type="pres">
      <dgm:prSet presAssocID="{F06E71F4-0D5A-4A01-943E-77528A1140C7}" presName="parTxOnlySpace" presStyleCnt="0"/>
      <dgm:spPr/>
    </dgm:pt>
    <dgm:pt modelId="{16B2B409-A467-4656-A39F-4FF4DC4CAB35}" type="pres">
      <dgm:prSet presAssocID="{BD0C8F68-21FD-4FA8-819B-982DED9D444E}" presName="parTxOnly" presStyleLbl="node1" presStyleIdx="4" presStyleCnt="5">
        <dgm:presLayoutVars>
          <dgm:chMax val="0"/>
          <dgm:chPref val="0"/>
          <dgm:bulletEnabled val="1"/>
        </dgm:presLayoutVars>
      </dgm:prSet>
      <dgm:spPr/>
      <dgm:t>
        <a:bodyPr/>
        <a:lstStyle/>
        <a:p>
          <a:endParaRPr lang="en-US"/>
        </a:p>
      </dgm:t>
    </dgm:pt>
  </dgm:ptLst>
  <dgm:cxnLst>
    <dgm:cxn modelId="{D48E76A8-9786-4FF9-BF1D-2C82F49C3762}" type="presOf" srcId="{D7A1860D-9F05-4214-AD22-2337879DDF9B}" destId="{ACF2EA40-F53A-4262-8E54-6877FAFEA327}" srcOrd="0" destOrd="0" presId="urn:microsoft.com/office/officeart/2005/8/layout/chevron1"/>
    <dgm:cxn modelId="{5F558D85-BCE1-4A16-AB90-4F8E61271584}" srcId="{C25D06A5-0002-49A7-808F-91558D41ADC6}" destId="{BD0C8F68-21FD-4FA8-819B-982DED9D444E}" srcOrd="4" destOrd="0" parTransId="{72A7ADDC-3236-429E-AE48-51A39E48D732}" sibTransId="{344B5A92-3B89-4D85-8EE0-10A65C40C173}"/>
    <dgm:cxn modelId="{09322644-3EAB-4C64-AB8C-009B41DF31C6}" type="presOf" srcId="{C25D06A5-0002-49A7-808F-91558D41ADC6}" destId="{CFCF2769-D925-4A23-89CF-90B3CA439D1F}" srcOrd="0" destOrd="0" presId="urn:microsoft.com/office/officeart/2005/8/layout/chevron1"/>
    <dgm:cxn modelId="{0CD3A9B0-CAC2-4478-91B1-2DC46F84C557}" srcId="{C25D06A5-0002-49A7-808F-91558D41ADC6}" destId="{79665E88-2DF7-4F70-A1B6-5FFB8954288D}" srcOrd="3" destOrd="0" parTransId="{5B518D3F-75B1-4505-A982-A84A8CDBCDCD}" sibTransId="{F06E71F4-0D5A-4A01-943E-77528A1140C7}"/>
    <dgm:cxn modelId="{4F006DD9-67B4-4350-A380-5EB42952A3EF}" srcId="{C25D06A5-0002-49A7-808F-91558D41ADC6}" destId="{D7A1860D-9F05-4214-AD22-2337879DDF9B}" srcOrd="2" destOrd="0" parTransId="{AE6B793F-245B-4C97-8A28-BD841B1AF7BB}" sibTransId="{F9121E9C-9F18-4915-A012-25370254FEF0}"/>
    <dgm:cxn modelId="{EC000DE0-45A7-4584-AF38-B3C1FF346BC8}" type="presOf" srcId="{FDB80B43-E725-42C7-B18C-41A0185BFDCA}" destId="{EB919425-79E9-414B-B9DB-17565A7E317D}" srcOrd="0" destOrd="0" presId="urn:microsoft.com/office/officeart/2005/8/layout/chevron1"/>
    <dgm:cxn modelId="{BF1A68D2-3642-44DF-881E-3F3C9FA4C786}" srcId="{C25D06A5-0002-49A7-808F-91558D41ADC6}" destId="{9CA81297-C271-4B1D-849D-1041227CD1E4}" srcOrd="1" destOrd="0" parTransId="{35C581D8-D31D-46B3-8359-0DA4C310C7B7}" sibTransId="{22B3A77A-1150-4F51-B2A2-51E23DAB6D50}"/>
    <dgm:cxn modelId="{0384423B-7B99-4CEF-99C9-72A629933668}" type="presOf" srcId="{9CA81297-C271-4B1D-849D-1041227CD1E4}" destId="{8BD8E5F1-72C4-4252-BAEA-1828C1EE4C0D}" srcOrd="0" destOrd="0" presId="urn:microsoft.com/office/officeart/2005/8/layout/chevron1"/>
    <dgm:cxn modelId="{9FFBE4C7-1452-474D-895D-0FCDDE19072E}" type="presOf" srcId="{79665E88-2DF7-4F70-A1B6-5FFB8954288D}" destId="{DF86FC37-F3F4-44E3-A02B-5C7C70B030F2}" srcOrd="0" destOrd="0" presId="urn:microsoft.com/office/officeart/2005/8/layout/chevron1"/>
    <dgm:cxn modelId="{F31AE644-A1A5-496D-ACE6-7ED10A05617B}" srcId="{C25D06A5-0002-49A7-808F-91558D41ADC6}" destId="{FDB80B43-E725-42C7-B18C-41A0185BFDCA}" srcOrd="0" destOrd="0" parTransId="{DC0C4847-B33B-4029-8171-341DF3D89330}" sibTransId="{5FC44F5D-C6AF-45F0-8002-BB40167A0ECD}"/>
    <dgm:cxn modelId="{397E0F0F-B452-4B9D-8F83-B7343A46278A}" type="presOf" srcId="{BD0C8F68-21FD-4FA8-819B-982DED9D444E}" destId="{16B2B409-A467-4656-A39F-4FF4DC4CAB35}" srcOrd="0" destOrd="0" presId="urn:microsoft.com/office/officeart/2005/8/layout/chevron1"/>
    <dgm:cxn modelId="{3338EE22-7637-4083-AA7E-9A809315F7EA}" type="presParOf" srcId="{CFCF2769-D925-4A23-89CF-90B3CA439D1F}" destId="{EB919425-79E9-414B-B9DB-17565A7E317D}" srcOrd="0" destOrd="0" presId="urn:microsoft.com/office/officeart/2005/8/layout/chevron1"/>
    <dgm:cxn modelId="{22FC2D47-F89F-426E-9C63-71C1561584C5}" type="presParOf" srcId="{CFCF2769-D925-4A23-89CF-90B3CA439D1F}" destId="{A95E4A3A-F28B-4E48-B6D9-BB65B9E3115D}" srcOrd="1" destOrd="0" presId="urn:microsoft.com/office/officeart/2005/8/layout/chevron1"/>
    <dgm:cxn modelId="{6CFFE8F1-C9C4-4600-8878-102DBCB06AB5}" type="presParOf" srcId="{CFCF2769-D925-4A23-89CF-90B3CA439D1F}" destId="{8BD8E5F1-72C4-4252-BAEA-1828C1EE4C0D}" srcOrd="2" destOrd="0" presId="urn:microsoft.com/office/officeart/2005/8/layout/chevron1"/>
    <dgm:cxn modelId="{BEEFE4E9-A3B9-4CB9-ABD0-A399993BA0BD}" type="presParOf" srcId="{CFCF2769-D925-4A23-89CF-90B3CA439D1F}" destId="{5B65DC66-C132-401B-A723-3CBD8012C7AD}" srcOrd="3" destOrd="0" presId="urn:microsoft.com/office/officeart/2005/8/layout/chevron1"/>
    <dgm:cxn modelId="{BA615D26-7E39-4C3B-8477-087EC541C636}" type="presParOf" srcId="{CFCF2769-D925-4A23-89CF-90B3CA439D1F}" destId="{ACF2EA40-F53A-4262-8E54-6877FAFEA327}" srcOrd="4" destOrd="0" presId="urn:microsoft.com/office/officeart/2005/8/layout/chevron1"/>
    <dgm:cxn modelId="{C3F41928-172D-4B04-AF45-E80F2C71CF86}" type="presParOf" srcId="{CFCF2769-D925-4A23-89CF-90B3CA439D1F}" destId="{1B27C3F4-1F4C-4329-9FCE-EFFE90957D4B}" srcOrd="5" destOrd="0" presId="urn:microsoft.com/office/officeart/2005/8/layout/chevron1"/>
    <dgm:cxn modelId="{BBC2A251-4E23-4D69-BE03-6B77ABC118FE}" type="presParOf" srcId="{CFCF2769-D925-4A23-89CF-90B3CA439D1F}" destId="{DF86FC37-F3F4-44E3-A02B-5C7C70B030F2}" srcOrd="6" destOrd="0" presId="urn:microsoft.com/office/officeart/2005/8/layout/chevron1"/>
    <dgm:cxn modelId="{D91CAD12-7E70-4E53-AB0E-A07F70E5D2C6}" type="presParOf" srcId="{CFCF2769-D925-4A23-89CF-90B3CA439D1F}" destId="{C08F7F7C-8FA9-4765-BFE2-478C5C2546FD}" srcOrd="7" destOrd="0" presId="urn:microsoft.com/office/officeart/2005/8/layout/chevron1"/>
    <dgm:cxn modelId="{4F1AC49C-F458-409C-88B5-F0F7E88AC365}" type="presParOf" srcId="{CFCF2769-D925-4A23-89CF-90B3CA439D1F}" destId="{16B2B409-A467-4656-A39F-4FF4DC4CAB35}"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5C93E4E6-39B0-4716-BEBC-1B3E050DD282}">
      <dgm:prSet phldrT="[Văn bản]" custT="1"/>
      <dgm:spPr/>
      <dgm:t>
        <a:bodyPr/>
        <a:lstStyle/>
        <a:p>
          <a:pPr algn="ctr"/>
          <a:r>
            <a:rPr lang="en-US" sz="1600" b="1" dirty="0">
              <a:latin typeface="Arial"/>
              <a:cs typeface="Arial"/>
            </a:rPr>
            <a:t>1.Quan </a:t>
          </a:r>
          <a:r>
            <a:rPr lang="en-US" sz="1600" b="1" dirty="0" err="1">
              <a:latin typeface="Arial"/>
              <a:cs typeface="Arial"/>
            </a:rPr>
            <a:t>sát</a:t>
          </a:r>
          <a:r>
            <a:rPr lang="en-US" sz="1600" b="1" dirty="0">
              <a:latin typeface="Arial"/>
              <a:cs typeface="Arial"/>
            </a:rPr>
            <a:t>-  </a:t>
          </a:r>
        </a:p>
        <a:p>
          <a:pPr algn="ctr"/>
          <a:r>
            <a:rPr lang="en-US" sz="1600" b="1" dirty="0" err="1" smtClean="0">
              <a:latin typeface="Arial"/>
              <a:cs typeface="Arial"/>
            </a:rPr>
            <a:t>nhận</a:t>
          </a:r>
          <a:r>
            <a:rPr lang="en-US" sz="1600" b="1" dirty="0" smtClean="0">
              <a:latin typeface="Arial"/>
              <a:cs typeface="Arial"/>
            </a:rPr>
            <a:t> </a:t>
          </a:r>
          <a:r>
            <a:rPr lang="en-US" sz="1600" b="1" dirty="0" err="1">
              <a:latin typeface="Arial"/>
              <a:cs typeface="Arial"/>
            </a:rPr>
            <a:t>thức</a:t>
          </a:r>
          <a:endParaRPr lang="en-US" sz="1600" b="1" dirty="0">
            <a:latin typeface="Arial"/>
            <a:cs typeface="Arial"/>
          </a:endParaRP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dgm:t>
        <a:bodyPr/>
        <a:lstStyle/>
        <a:p>
          <a:endParaRPr lang="en-US"/>
        </a:p>
      </dgm:t>
    </dgm:pt>
    <dgm:pt modelId="{34B76D2E-2FDC-4678-B750-F20717BD10EE}">
      <dgm:prSet phldrT="[Văn bản]" custT="1"/>
      <dgm:spPr/>
      <dgm:t>
        <a:bodyPr/>
        <a:lstStyle/>
        <a:p>
          <a:r>
            <a:rPr lang="en-US" sz="1600" b="1" dirty="0">
              <a:latin typeface="Arial"/>
              <a:cs typeface="Arial"/>
            </a:rPr>
            <a:t>2. </a:t>
          </a:r>
          <a:r>
            <a:rPr lang="en-US" sz="1600" b="1" dirty="0" err="1">
              <a:latin typeface="Arial"/>
              <a:cs typeface="Arial"/>
            </a:rPr>
            <a:t>Kiến</a:t>
          </a:r>
          <a:r>
            <a:rPr lang="en-US" sz="1600" b="1" dirty="0">
              <a:latin typeface="Arial"/>
              <a:cs typeface="Arial"/>
            </a:rPr>
            <a:t> </a:t>
          </a:r>
          <a:r>
            <a:rPr lang="en-US" sz="1600" b="1" dirty="0" err="1">
              <a:latin typeface="Arial"/>
              <a:cs typeface="Arial"/>
            </a:rPr>
            <a:t>tạo</a:t>
          </a:r>
          <a:r>
            <a:rPr lang="en-US" sz="1600" b="1" dirty="0">
              <a:latin typeface="Arial"/>
              <a:cs typeface="Arial"/>
            </a:rPr>
            <a:t> </a:t>
          </a:r>
          <a:r>
            <a:rPr lang="en-US" sz="1600" b="1" dirty="0" err="1">
              <a:latin typeface="Arial"/>
              <a:cs typeface="Arial"/>
            </a:rPr>
            <a:t>kiến</a:t>
          </a:r>
          <a:r>
            <a:rPr lang="en-US" sz="1600" b="1" dirty="0">
              <a:latin typeface="Arial"/>
              <a:cs typeface="Arial"/>
            </a:rPr>
            <a:t> </a:t>
          </a:r>
          <a:r>
            <a:rPr lang="en-US" sz="1600" b="1" dirty="0" err="1">
              <a:latin typeface="Arial"/>
              <a:cs typeface="Arial"/>
            </a:rPr>
            <a:t>thức</a:t>
          </a:r>
          <a:r>
            <a:rPr lang="en-US" sz="1600" b="1" dirty="0">
              <a:latin typeface="Arial"/>
              <a:cs typeface="Arial"/>
            </a:rPr>
            <a:t>, </a:t>
          </a:r>
          <a:r>
            <a:rPr lang="en-US" sz="1600" b="1" dirty="0" err="1">
              <a:latin typeface="Arial"/>
              <a:cs typeface="Arial"/>
            </a:rPr>
            <a:t>kĩ</a:t>
          </a:r>
          <a:r>
            <a:rPr lang="en-US" sz="1600" b="1" dirty="0">
              <a:latin typeface="Arial"/>
              <a:cs typeface="Arial"/>
            </a:rPr>
            <a:t> </a:t>
          </a:r>
          <a:r>
            <a:rPr lang="en-US" sz="1600" b="1" dirty="0" err="1">
              <a:latin typeface="Arial"/>
              <a:cs typeface="Arial"/>
            </a:rPr>
            <a:t>năng</a:t>
          </a:r>
          <a:endParaRPr lang="en-US" sz="1600" b="1" dirty="0">
            <a:latin typeface="Arial"/>
            <a:cs typeface="Arial"/>
          </a:endParaRP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dgm:t>
        <a:bodyPr/>
        <a:lstStyle/>
        <a:p>
          <a:endParaRPr lang="en-US"/>
        </a:p>
      </dgm:t>
    </dgm:pt>
    <dgm:pt modelId="{C5D7362D-759F-490A-997B-93F1DCE9CFD9}">
      <dgm:prSet phldrT="[Văn bản]" custT="1"/>
      <dgm:spPr/>
      <dgm:t>
        <a:bodyPr/>
        <a:lstStyle/>
        <a:p>
          <a:r>
            <a:rPr lang="en-US" sz="1600" b="1" dirty="0">
              <a:latin typeface="Arial"/>
              <a:cs typeface="Arial"/>
            </a:rPr>
            <a:t>3. </a:t>
          </a:r>
          <a:r>
            <a:rPr lang="en-US" sz="1600" b="1" dirty="0" err="1">
              <a:latin typeface="Arial"/>
              <a:cs typeface="Arial"/>
            </a:rPr>
            <a:t>Luyện</a:t>
          </a:r>
          <a:r>
            <a:rPr lang="en-US" sz="1600" b="1" dirty="0">
              <a:latin typeface="Arial"/>
              <a:cs typeface="Arial"/>
            </a:rPr>
            <a:t> </a:t>
          </a:r>
          <a:r>
            <a:rPr lang="en-US" sz="1600" b="1" dirty="0" err="1">
              <a:latin typeface="Arial"/>
              <a:cs typeface="Arial"/>
            </a:rPr>
            <a:t>tập</a:t>
          </a:r>
          <a:r>
            <a:rPr lang="en-US" sz="1600" b="1" dirty="0">
              <a:latin typeface="Arial"/>
              <a:cs typeface="Arial"/>
            </a:rPr>
            <a:t> </a:t>
          </a:r>
          <a:r>
            <a:rPr lang="en-US" sz="1600" b="1" dirty="0" smtClean="0">
              <a:latin typeface="Arial"/>
              <a:cs typeface="Arial"/>
            </a:rPr>
            <a:t>– </a:t>
          </a:r>
          <a:r>
            <a:rPr lang="en-US" sz="1600" b="1" dirty="0" err="1" smtClean="0">
              <a:latin typeface="Arial"/>
              <a:cs typeface="Arial"/>
            </a:rPr>
            <a:t>sáng</a:t>
          </a:r>
          <a:r>
            <a:rPr lang="en-US" sz="1600" b="1" dirty="0" smtClean="0">
              <a:latin typeface="Arial"/>
              <a:cs typeface="Arial"/>
            </a:rPr>
            <a:t> </a:t>
          </a:r>
          <a:r>
            <a:rPr lang="en-US" sz="1600" b="1" dirty="0" err="1">
              <a:latin typeface="Arial"/>
              <a:cs typeface="Arial"/>
            </a:rPr>
            <a:t>tạo</a:t>
          </a:r>
          <a:endParaRPr lang="en-US" sz="1600" b="1" dirty="0">
            <a:latin typeface="Arial"/>
            <a:cs typeface="Aria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dgm:t>
        <a:bodyPr/>
        <a:lstStyle/>
        <a:p>
          <a:endParaRPr lang="en-US"/>
        </a:p>
      </dgm:t>
    </dgm:pt>
    <dgm:pt modelId="{8DDBB656-200F-4E72-A9EB-D690AEE1BC86}">
      <dgm:prSet phldrT="[Văn bản]" custT="1"/>
      <dgm:spPr/>
      <dgm:t>
        <a:bodyPr/>
        <a:lstStyle/>
        <a:p>
          <a:r>
            <a:rPr lang="en-US" sz="1600" b="1" dirty="0">
              <a:latin typeface="Arial"/>
              <a:cs typeface="Arial"/>
            </a:rPr>
            <a:t>4. </a:t>
          </a:r>
          <a:r>
            <a:rPr lang="en-US" sz="1600" b="1" dirty="0" err="1">
              <a:latin typeface="Arial"/>
              <a:cs typeface="Arial"/>
            </a:rPr>
            <a:t>Phân</a:t>
          </a:r>
          <a:r>
            <a:rPr lang="en-US" sz="1600" b="1" dirty="0">
              <a:latin typeface="Arial"/>
              <a:cs typeface="Arial"/>
            </a:rPr>
            <a:t> </a:t>
          </a:r>
          <a:r>
            <a:rPr lang="en-US" sz="1600" b="1" dirty="0" err="1">
              <a:latin typeface="Arial"/>
              <a:cs typeface="Arial"/>
            </a:rPr>
            <a:t>tích</a:t>
          </a:r>
          <a:r>
            <a:rPr lang="en-US" sz="1600" b="1" dirty="0">
              <a:latin typeface="Arial"/>
              <a:cs typeface="Arial"/>
            </a:rPr>
            <a:t> - </a:t>
          </a:r>
          <a:r>
            <a:rPr lang="en-US" sz="1600" b="1" dirty="0" err="1">
              <a:latin typeface="Arial"/>
              <a:cs typeface="Arial"/>
            </a:rPr>
            <a:t>đánh</a:t>
          </a:r>
          <a:r>
            <a:rPr lang="en-US" sz="1600" b="1" dirty="0">
              <a:latin typeface="Arial"/>
              <a:cs typeface="Arial"/>
            </a:rPr>
            <a:t> </a:t>
          </a:r>
          <a:r>
            <a:rPr lang="en-US" sz="1600" b="1" dirty="0" err="1">
              <a:latin typeface="Arial"/>
              <a:cs typeface="Arial"/>
            </a:rPr>
            <a:t>giá</a:t>
          </a:r>
          <a:endParaRPr lang="en-US" sz="1600" b="1" dirty="0">
            <a:latin typeface="Arial"/>
            <a:cs typeface="Arial"/>
          </a:endParaRP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dgm:t>
        <a:bodyPr/>
        <a:lstStyle/>
        <a:p>
          <a:endParaRPr lang="en-US"/>
        </a:p>
      </dgm:t>
    </dgm:pt>
    <dgm:pt modelId="{90DC02A9-D316-49E1-8261-1F82B5C7A69A}">
      <dgm:prSet phldrT="[Văn bản]" custT="1"/>
      <dgm:spPr/>
      <dgm:t>
        <a:bodyPr/>
        <a:lstStyle/>
        <a:p>
          <a:r>
            <a:rPr lang="en-US" sz="1600" b="1" dirty="0">
              <a:latin typeface="Arial"/>
              <a:cs typeface="Arial"/>
            </a:rPr>
            <a:t>5. </a:t>
          </a:r>
          <a:r>
            <a:rPr lang="en-US" sz="1600" b="1" dirty="0" err="1">
              <a:latin typeface="Arial"/>
              <a:cs typeface="Arial"/>
            </a:rPr>
            <a:t>Vận</a:t>
          </a:r>
          <a:r>
            <a:rPr lang="en-US" sz="1600" b="1" dirty="0">
              <a:latin typeface="Arial"/>
              <a:cs typeface="Arial"/>
            </a:rPr>
            <a:t> </a:t>
          </a:r>
          <a:r>
            <a:rPr lang="en-US" sz="1600" b="1" dirty="0" err="1">
              <a:latin typeface="Arial"/>
              <a:cs typeface="Arial"/>
            </a:rPr>
            <a:t>dụng</a:t>
          </a:r>
          <a:r>
            <a:rPr lang="en-US" sz="1600" b="1" dirty="0">
              <a:latin typeface="Arial"/>
              <a:cs typeface="Arial"/>
            </a:rPr>
            <a:t> - </a:t>
          </a:r>
          <a:r>
            <a:rPr lang="en-US" sz="1600" b="1" dirty="0" err="1">
              <a:latin typeface="Arial"/>
              <a:cs typeface="Arial"/>
            </a:rPr>
            <a:t>phát</a:t>
          </a:r>
          <a:r>
            <a:rPr lang="en-US" sz="1600" b="1" dirty="0">
              <a:latin typeface="Arial"/>
              <a:cs typeface="Arial"/>
            </a:rPr>
            <a:t> </a:t>
          </a:r>
          <a:r>
            <a:rPr lang="en-US" sz="1600" b="1" dirty="0" err="1">
              <a:latin typeface="Arial"/>
              <a:cs typeface="Arial"/>
            </a:rPr>
            <a:t>triển</a:t>
          </a:r>
          <a:endParaRPr lang="en-US" sz="1600" b="1" dirty="0">
            <a:latin typeface="Arial"/>
            <a:cs typeface="Arial"/>
          </a:endParaRPr>
        </a:p>
      </dgm:t>
    </dgm:pt>
    <dgm:pt modelId="{5366836A-58D9-4141-950F-C931476EE026}" type="parTrans" cxnId="{41F461ED-94EB-41B3-B6D4-27265FE768F5}">
      <dgm:prSet/>
      <dgm:spPr/>
      <dgm:t>
        <a:bodyPr/>
        <a:lstStyle/>
        <a:p>
          <a:endParaRPr lang="en-US"/>
        </a:p>
      </dgm:t>
    </dgm:pt>
    <dgm:pt modelId="{E167421B-1A30-4D8C-B786-3F1F3993D954}" type="sibTrans" cxnId="{41F461ED-94EB-41B3-B6D4-27265FE768F5}">
      <dgm:prSet/>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t>
        <a:bodyPr/>
        <a:lstStyle/>
        <a:p>
          <a:endParaRPr lang="en-US"/>
        </a:p>
      </dgm:t>
    </dgm:pt>
    <dgm:pt modelId="{74962295-487E-475F-9984-05BF983354BC}" type="pres">
      <dgm:prSet presAssocID="{5C93E4E6-39B0-4716-BEBC-1B3E050DD282}" presName="node" presStyleLbl="node1" presStyleIdx="0" presStyleCnt="5" custScaleX="120494" custScaleY="114569" custRadScaleRad="97733" custRadScaleInc="0">
        <dgm:presLayoutVars>
          <dgm:bulletEnabled val="1"/>
        </dgm:presLayoutVars>
      </dgm:prSet>
      <dgm:spPr/>
      <dgm:t>
        <a:bodyPr/>
        <a:lstStyle/>
        <a:p>
          <a:endParaRPr lang="en-US"/>
        </a:p>
      </dgm:t>
    </dgm:pt>
    <dgm:pt modelId="{F2BDB55D-A460-4DDC-B47D-59E1C16F82CD}" type="pres">
      <dgm:prSet presAssocID="{658E3247-92F1-4A2E-9871-34311978C8EB}" presName="sibTrans" presStyleLbl="sibTrans2D1" presStyleIdx="0" presStyleCnt="5"/>
      <dgm:spPr/>
      <dgm:t>
        <a:bodyPr/>
        <a:lstStyle/>
        <a:p>
          <a:endParaRPr lang="en-US"/>
        </a:p>
      </dgm:t>
    </dgm:pt>
    <dgm:pt modelId="{B6092CC3-ABE0-471D-920F-E174E532DB3C}" type="pres">
      <dgm:prSet presAssocID="{658E3247-92F1-4A2E-9871-34311978C8EB}" presName="connectorText" presStyleLbl="sibTrans2D1" presStyleIdx="0" presStyleCnt="5"/>
      <dgm:spPr/>
      <dgm:t>
        <a:bodyPr/>
        <a:lstStyle/>
        <a:p>
          <a:endParaRPr lang="en-US"/>
        </a:p>
      </dgm:t>
    </dgm:pt>
    <dgm:pt modelId="{D2B3F9BF-E9DE-4029-9BC5-C7A7D5C10264}" type="pres">
      <dgm:prSet presAssocID="{34B76D2E-2FDC-4678-B750-F20717BD10EE}" presName="node" presStyleLbl="node1" presStyleIdx="1" presStyleCnt="5" custScaleX="117297" custScaleY="111039">
        <dgm:presLayoutVars>
          <dgm:bulletEnabled val="1"/>
        </dgm:presLayoutVars>
      </dgm:prSet>
      <dgm:spPr/>
      <dgm:t>
        <a:bodyPr/>
        <a:lstStyle/>
        <a:p>
          <a:endParaRPr lang="en-US"/>
        </a:p>
      </dgm:t>
    </dgm:pt>
    <dgm:pt modelId="{DA879F7E-4E72-43BD-A94E-3204788897B4}" type="pres">
      <dgm:prSet presAssocID="{EF90F03C-A81D-49A6-8143-44BF3A238D1D}" presName="sibTrans" presStyleLbl="sibTrans2D1" presStyleIdx="1" presStyleCnt="5"/>
      <dgm:spPr/>
      <dgm:t>
        <a:bodyPr/>
        <a:lstStyle/>
        <a:p>
          <a:endParaRPr lang="en-US"/>
        </a:p>
      </dgm:t>
    </dgm:pt>
    <dgm:pt modelId="{DBD1957A-B299-44AF-86FF-A1EA1828B83F}" type="pres">
      <dgm:prSet presAssocID="{EF90F03C-A81D-49A6-8143-44BF3A238D1D}" presName="connectorText" presStyleLbl="sibTrans2D1" presStyleIdx="1" presStyleCnt="5"/>
      <dgm:spPr/>
      <dgm:t>
        <a:bodyPr/>
        <a:lstStyle/>
        <a:p>
          <a:endParaRPr lang="en-US"/>
        </a:p>
      </dgm:t>
    </dgm:pt>
    <dgm:pt modelId="{24AB81AF-60EA-4DA6-871A-7444F7AB3521}" type="pres">
      <dgm:prSet presAssocID="{C5D7362D-759F-490A-997B-93F1DCE9CFD9}" presName="node" presStyleLbl="node1" presStyleIdx="2" presStyleCnt="5" custScaleX="120561" custScaleY="113133">
        <dgm:presLayoutVars>
          <dgm:bulletEnabled val="1"/>
        </dgm:presLayoutVars>
      </dgm:prSet>
      <dgm:spPr/>
      <dgm:t>
        <a:bodyPr/>
        <a:lstStyle/>
        <a:p>
          <a:endParaRPr lang="en-US"/>
        </a:p>
      </dgm:t>
    </dgm:pt>
    <dgm:pt modelId="{C801CE1F-3238-4D25-98E5-3DC00459B941}" type="pres">
      <dgm:prSet presAssocID="{679CEBDF-32A8-4F2D-9191-68F8F049C6EE}" presName="sibTrans" presStyleLbl="sibTrans2D1" presStyleIdx="2" presStyleCnt="5"/>
      <dgm:spPr/>
      <dgm:t>
        <a:bodyPr/>
        <a:lstStyle/>
        <a:p>
          <a:endParaRPr lang="en-US"/>
        </a:p>
      </dgm:t>
    </dgm:pt>
    <dgm:pt modelId="{20002D83-0351-49F1-ACC0-D94510EAF006}" type="pres">
      <dgm:prSet presAssocID="{679CEBDF-32A8-4F2D-9191-68F8F049C6EE}" presName="connectorText" presStyleLbl="sibTrans2D1" presStyleIdx="2" presStyleCnt="5"/>
      <dgm:spPr/>
      <dgm:t>
        <a:bodyPr/>
        <a:lstStyle/>
        <a:p>
          <a:endParaRPr lang="en-US"/>
        </a:p>
      </dgm:t>
    </dgm:pt>
    <dgm:pt modelId="{4ADCD46C-25A5-4451-9EE5-A11F9E106CC3}" type="pres">
      <dgm:prSet presAssocID="{8DDBB656-200F-4E72-A9EB-D690AEE1BC86}" presName="node" presStyleLbl="node1" presStyleIdx="3" presStyleCnt="5" custScaleX="128511" custScaleY="114579">
        <dgm:presLayoutVars>
          <dgm:bulletEnabled val="1"/>
        </dgm:presLayoutVars>
      </dgm:prSet>
      <dgm:spPr/>
      <dgm:t>
        <a:bodyPr/>
        <a:lstStyle/>
        <a:p>
          <a:endParaRPr lang="en-US"/>
        </a:p>
      </dgm:t>
    </dgm:pt>
    <dgm:pt modelId="{4BBBA407-B33D-4170-912E-66A24D43326C}" type="pres">
      <dgm:prSet presAssocID="{8FC8094F-321C-4FA8-B896-B3FCC02D4CF9}" presName="sibTrans" presStyleLbl="sibTrans2D1" presStyleIdx="3" presStyleCnt="5"/>
      <dgm:spPr/>
      <dgm:t>
        <a:bodyPr/>
        <a:lstStyle/>
        <a:p>
          <a:endParaRPr lang="en-US"/>
        </a:p>
      </dgm:t>
    </dgm:pt>
    <dgm:pt modelId="{E6EC67AB-B979-4981-866E-57CD28D26FE1}" type="pres">
      <dgm:prSet presAssocID="{8FC8094F-321C-4FA8-B896-B3FCC02D4CF9}" presName="connectorText" presStyleLbl="sibTrans2D1" presStyleIdx="3" presStyleCnt="5"/>
      <dgm:spPr/>
      <dgm:t>
        <a:bodyPr/>
        <a:lstStyle/>
        <a:p>
          <a:endParaRPr lang="en-US"/>
        </a:p>
      </dgm:t>
    </dgm:pt>
    <dgm:pt modelId="{29E058FE-EB41-49F9-BF47-6C642B97C130}" type="pres">
      <dgm:prSet presAssocID="{90DC02A9-D316-49E1-8261-1F82B5C7A69A}" presName="node" presStyleLbl="node1" presStyleIdx="4" presStyleCnt="5" custScaleX="122753" custScaleY="120580">
        <dgm:presLayoutVars>
          <dgm:bulletEnabled val="1"/>
        </dgm:presLayoutVars>
      </dgm:prSet>
      <dgm:spPr/>
      <dgm:t>
        <a:bodyPr/>
        <a:lstStyle/>
        <a:p>
          <a:endParaRPr lang="en-US"/>
        </a:p>
      </dgm:t>
    </dgm:pt>
    <dgm:pt modelId="{48F3A7D4-8512-48E7-89AB-34DDADA0BB77}" type="pres">
      <dgm:prSet presAssocID="{E167421B-1A30-4D8C-B786-3F1F3993D954}" presName="sibTrans" presStyleLbl="sibTrans2D1" presStyleIdx="4" presStyleCnt="5"/>
      <dgm:spPr/>
      <dgm:t>
        <a:bodyPr/>
        <a:lstStyle/>
        <a:p>
          <a:endParaRPr lang="en-US"/>
        </a:p>
      </dgm:t>
    </dgm:pt>
    <dgm:pt modelId="{C62443EC-94D2-4966-B29F-F459008B9A4F}" type="pres">
      <dgm:prSet presAssocID="{E167421B-1A30-4D8C-B786-3F1F3993D954}" presName="connectorText" presStyleLbl="sibTrans2D1" presStyleIdx="4" presStyleCnt="5"/>
      <dgm:spPr/>
      <dgm:t>
        <a:bodyPr/>
        <a:lstStyle/>
        <a:p>
          <a:endParaRPr lang="en-US"/>
        </a:p>
      </dgm:t>
    </dgm:pt>
  </dgm:ptLst>
  <dgm:cxnLst>
    <dgm:cxn modelId="{7EA4043B-5AF8-824A-AAFE-35BD57D05331}" type="presOf" srcId="{AC29A124-D824-4533-9C7C-E4AA2CF3295A}" destId="{8C7EA650-3334-4522-8865-6A406E6408DD}" srcOrd="0"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779C45A8-CC34-8441-8456-77BF237DA9DD}" type="presOf" srcId="{90DC02A9-D316-49E1-8261-1F82B5C7A69A}" destId="{29E058FE-EB41-49F9-BF47-6C642B97C130}" srcOrd="0" destOrd="0" presId="urn:microsoft.com/office/officeart/2005/8/layout/cycle2"/>
    <dgm:cxn modelId="{2764A41E-CAFB-9D49-8CD7-33ACC268CA0C}" type="presOf" srcId="{EF90F03C-A81D-49A6-8143-44BF3A238D1D}" destId="{DA879F7E-4E72-43BD-A94E-3204788897B4}" srcOrd="0" destOrd="0" presId="urn:microsoft.com/office/officeart/2005/8/layout/cycle2"/>
    <dgm:cxn modelId="{F1523755-572A-4664-A4CA-1107206BB405}" srcId="{AC29A124-D824-4533-9C7C-E4AA2CF3295A}" destId="{C5D7362D-759F-490A-997B-93F1DCE9CFD9}" srcOrd="2" destOrd="0" parTransId="{EF6F7BA3-5CD7-4568-86B4-CB2E8DFDDAFD}" sibTransId="{679CEBDF-32A8-4F2D-9191-68F8F049C6EE}"/>
    <dgm:cxn modelId="{E9A82E03-E96E-3D4B-8134-A1E09F4C7BB4}" type="presOf" srcId="{658E3247-92F1-4A2E-9871-34311978C8EB}" destId="{F2BDB55D-A460-4DDC-B47D-59E1C16F82CD}" srcOrd="0" destOrd="0" presId="urn:microsoft.com/office/officeart/2005/8/layout/cycle2"/>
    <dgm:cxn modelId="{BD506219-7EB9-5840-8E99-070DA4A56542}" type="presOf" srcId="{658E3247-92F1-4A2E-9871-34311978C8EB}" destId="{B6092CC3-ABE0-471D-920F-E174E532DB3C}"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362709B6-340C-8244-AF19-D1BFD4E6F646}" type="presOf" srcId="{679CEBDF-32A8-4F2D-9191-68F8F049C6EE}" destId="{20002D83-0351-49F1-ACC0-D94510EAF006}" srcOrd="1" destOrd="0" presId="urn:microsoft.com/office/officeart/2005/8/layout/cycle2"/>
    <dgm:cxn modelId="{B8293E4A-2A54-934C-97F0-6EFB56B77981}" type="presOf" srcId="{679CEBDF-32A8-4F2D-9191-68F8F049C6EE}" destId="{C801CE1F-3238-4D25-98E5-3DC00459B941}" srcOrd="0" destOrd="0" presId="urn:microsoft.com/office/officeart/2005/8/layout/cycle2"/>
    <dgm:cxn modelId="{773109EA-EA24-9F49-BA94-69BFC83D31DD}" type="presOf" srcId="{8DDBB656-200F-4E72-A9EB-D690AEE1BC86}" destId="{4ADCD46C-25A5-4451-9EE5-A11F9E106CC3}" srcOrd="0" destOrd="0" presId="urn:microsoft.com/office/officeart/2005/8/layout/cycle2"/>
    <dgm:cxn modelId="{D1CF9251-54BB-4846-AFC2-4B20B94A29FE}" type="presOf" srcId="{E167421B-1A30-4D8C-B786-3F1F3993D954}" destId="{48F3A7D4-8512-48E7-89AB-34DDADA0BB77}"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5F408F7C-AFFB-CA46-B595-BD1D7F5AEDD8}" type="presOf" srcId="{E167421B-1A30-4D8C-B786-3F1F3993D954}" destId="{C62443EC-94D2-4966-B29F-F459008B9A4F}" srcOrd="1" destOrd="0" presId="urn:microsoft.com/office/officeart/2005/8/layout/cycle2"/>
    <dgm:cxn modelId="{9AD479DA-0423-1E41-BD4F-7718014E8C0F}" type="presOf" srcId="{8FC8094F-321C-4FA8-B896-B3FCC02D4CF9}" destId="{4BBBA407-B33D-4170-912E-66A24D43326C}" srcOrd="0" destOrd="0" presId="urn:microsoft.com/office/officeart/2005/8/layout/cycle2"/>
    <dgm:cxn modelId="{526E31D2-582A-3442-BFEB-0A373BEF06A8}" type="presOf" srcId="{8FC8094F-321C-4FA8-B896-B3FCC02D4CF9}" destId="{E6EC67AB-B979-4981-866E-57CD28D26FE1}" srcOrd="1" destOrd="0" presId="urn:microsoft.com/office/officeart/2005/8/layout/cycle2"/>
    <dgm:cxn modelId="{41F461ED-94EB-41B3-B6D4-27265FE768F5}" srcId="{AC29A124-D824-4533-9C7C-E4AA2CF3295A}" destId="{90DC02A9-D316-49E1-8261-1F82B5C7A69A}" srcOrd="4" destOrd="0" parTransId="{5366836A-58D9-4141-950F-C931476EE026}" sibTransId="{E167421B-1A30-4D8C-B786-3F1F3993D954}"/>
    <dgm:cxn modelId="{D1B72159-A143-DB4F-AD40-E68966C23470}" type="presOf" srcId="{5C93E4E6-39B0-4716-BEBC-1B3E050DD282}" destId="{74962295-487E-475F-9984-05BF983354BC}" srcOrd="0" destOrd="0" presId="urn:microsoft.com/office/officeart/2005/8/layout/cycle2"/>
    <dgm:cxn modelId="{BCECB966-A460-7742-8D22-F04DA040DAE0}" type="presOf" srcId="{34B76D2E-2FDC-4678-B750-F20717BD10EE}" destId="{D2B3F9BF-E9DE-4029-9BC5-C7A7D5C10264}" srcOrd="0" destOrd="0" presId="urn:microsoft.com/office/officeart/2005/8/layout/cycle2"/>
    <dgm:cxn modelId="{2988BFF2-AA3A-3F4B-82BB-8B4E9EDAE895}" type="presOf" srcId="{C5D7362D-759F-490A-997B-93F1DCE9CFD9}" destId="{24AB81AF-60EA-4DA6-871A-7444F7AB3521}" srcOrd="0" destOrd="0" presId="urn:microsoft.com/office/officeart/2005/8/layout/cycle2"/>
    <dgm:cxn modelId="{EED7B94E-3022-2447-B2FB-44293A6D0BF1}" type="presOf" srcId="{EF90F03C-A81D-49A6-8143-44BF3A238D1D}" destId="{DBD1957A-B299-44AF-86FF-A1EA1828B83F}" srcOrd="1" destOrd="0" presId="urn:microsoft.com/office/officeart/2005/8/layout/cycle2"/>
    <dgm:cxn modelId="{AB7867F9-8331-BD46-B279-E600FE9B0B26}" type="presParOf" srcId="{8C7EA650-3334-4522-8865-6A406E6408DD}" destId="{74962295-487E-475F-9984-05BF983354BC}" srcOrd="0" destOrd="0" presId="urn:microsoft.com/office/officeart/2005/8/layout/cycle2"/>
    <dgm:cxn modelId="{30E8BA9D-5FE6-C545-B7BA-89E14D2D6B4B}" type="presParOf" srcId="{8C7EA650-3334-4522-8865-6A406E6408DD}" destId="{F2BDB55D-A460-4DDC-B47D-59E1C16F82CD}" srcOrd="1" destOrd="0" presId="urn:microsoft.com/office/officeart/2005/8/layout/cycle2"/>
    <dgm:cxn modelId="{FD691484-CD88-5C4A-9304-28C6DD3DE801}" type="presParOf" srcId="{F2BDB55D-A460-4DDC-B47D-59E1C16F82CD}" destId="{B6092CC3-ABE0-471D-920F-E174E532DB3C}" srcOrd="0" destOrd="0" presId="urn:microsoft.com/office/officeart/2005/8/layout/cycle2"/>
    <dgm:cxn modelId="{906790D8-4CFB-2643-8642-5C73AE3A66A9}" type="presParOf" srcId="{8C7EA650-3334-4522-8865-6A406E6408DD}" destId="{D2B3F9BF-E9DE-4029-9BC5-C7A7D5C10264}" srcOrd="2" destOrd="0" presId="urn:microsoft.com/office/officeart/2005/8/layout/cycle2"/>
    <dgm:cxn modelId="{AB2B2DB8-05CE-224C-A718-E4EEB3512A70}" type="presParOf" srcId="{8C7EA650-3334-4522-8865-6A406E6408DD}" destId="{DA879F7E-4E72-43BD-A94E-3204788897B4}" srcOrd="3" destOrd="0" presId="urn:microsoft.com/office/officeart/2005/8/layout/cycle2"/>
    <dgm:cxn modelId="{00B9F4EE-63EB-9544-BBC1-B3CA42FC112C}" type="presParOf" srcId="{DA879F7E-4E72-43BD-A94E-3204788897B4}" destId="{DBD1957A-B299-44AF-86FF-A1EA1828B83F}" srcOrd="0" destOrd="0" presId="urn:microsoft.com/office/officeart/2005/8/layout/cycle2"/>
    <dgm:cxn modelId="{DCD90009-4851-1B42-86A0-E17F5885E5C6}" type="presParOf" srcId="{8C7EA650-3334-4522-8865-6A406E6408DD}" destId="{24AB81AF-60EA-4DA6-871A-7444F7AB3521}" srcOrd="4" destOrd="0" presId="urn:microsoft.com/office/officeart/2005/8/layout/cycle2"/>
    <dgm:cxn modelId="{F4C4EA69-D1C7-C141-BFFD-FED865247322}" type="presParOf" srcId="{8C7EA650-3334-4522-8865-6A406E6408DD}" destId="{C801CE1F-3238-4D25-98E5-3DC00459B941}" srcOrd="5" destOrd="0" presId="urn:microsoft.com/office/officeart/2005/8/layout/cycle2"/>
    <dgm:cxn modelId="{B024C204-B402-7C42-91BA-8619EBCED120}" type="presParOf" srcId="{C801CE1F-3238-4D25-98E5-3DC00459B941}" destId="{20002D83-0351-49F1-ACC0-D94510EAF006}" srcOrd="0" destOrd="0" presId="urn:microsoft.com/office/officeart/2005/8/layout/cycle2"/>
    <dgm:cxn modelId="{7C23724F-6FC9-2C4E-9779-0A45B480A6BC}" type="presParOf" srcId="{8C7EA650-3334-4522-8865-6A406E6408DD}" destId="{4ADCD46C-25A5-4451-9EE5-A11F9E106CC3}" srcOrd="6" destOrd="0" presId="urn:microsoft.com/office/officeart/2005/8/layout/cycle2"/>
    <dgm:cxn modelId="{80235B30-BD78-D942-B482-A4E16767873D}" type="presParOf" srcId="{8C7EA650-3334-4522-8865-6A406E6408DD}" destId="{4BBBA407-B33D-4170-912E-66A24D43326C}" srcOrd="7" destOrd="0" presId="urn:microsoft.com/office/officeart/2005/8/layout/cycle2"/>
    <dgm:cxn modelId="{C7E5F99C-9A3D-A74F-8F41-5636FEEA2533}" type="presParOf" srcId="{4BBBA407-B33D-4170-912E-66A24D43326C}" destId="{E6EC67AB-B979-4981-866E-57CD28D26FE1}" srcOrd="0" destOrd="0" presId="urn:microsoft.com/office/officeart/2005/8/layout/cycle2"/>
    <dgm:cxn modelId="{16EB6C14-4C51-B940-A934-E4E727999289}" type="presParOf" srcId="{8C7EA650-3334-4522-8865-6A406E6408DD}" destId="{29E058FE-EB41-49F9-BF47-6C642B97C130}" srcOrd="8" destOrd="0" presId="urn:microsoft.com/office/officeart/2005/8/layout/cycle2"/>
    <dgm:cxn modelId="{BDD1A590-FB71-AB4E-BDB7-EBD48D7046AA}" type="presParOf" srcId="{8C7EA650-3334-4522-8865-6A406E6408DD}" destId="{48F3A7D4-8512-48E7-89AB-34DDADA0BB77}" srcOrd="9" destOrd="0" presId="urn:microsoft.com/office/officeart/2005/8/layout/cycle2"/>
    <dgm:cxn modelId="{8186C6F1-B626-3244-806D-94D9696630D4}" type="presParOf" srcId="{48F3A7D4-8512-48E7-89AB-34DDADA0BB77}" destId="{C62443EC-94D2-4966-B29F-F459008B9A4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00ADE82-A321-4916-BA30-4515C9A94499}" type="doc">
      <dgm:prSet loTypeId="urn:microsoft.com/office/officeart/2005/8/layout/gear1" loCatId="cycle" qsTypeId="urn:microsoft.com/office/officeart/2005/8/quickstyle/simple1" qsCatId="simple" csTypeId="urn:microsoft.com/office/officeart/2005/8/colors/accent1_2" csCatId="accent1" phldr="1"/>
      <dgm:spPr/>
    </dgm:pt>
    <dgm:pt modelId="{2861BC61-060D-4CE4-B294-D09198E719E2}">
      <dgm:prSet phldrT="[Text]"/>
      <dgm:spPr>
        <a:solidFill>
          <a:srgbClr val="FFC000"/>
        </a:solidFill>
      </dgm:spPr>
      <dgm:t>
        <a:bodyPr/>
        <a:lstStyle/>
        <a:p>
          <a:r>
            <a:rPr lang="en-US" dirty="0" err="1">
              <a:solidFill>
                <a:srgbClr val="002060"/>
              </a:solidFill>
            </a:rPr>
            <a:t>Bài</a:t>
          </a:r>
          <a:r>
            <a:rPr lang="en-US" dirty="0">
              <a:solidFill>
                <a:srgbClr val="002060"/>
              </a:solidFill>
            </a:rPr>
            <a:t> 3: </a:t>
          </a:r>
        </a:p>
        <a:p>
          <a:r>
            <a:rPr lang="en-US" b="1" dirty="0">
              <a:solidFill>
                <a:srgbClr val="002060"/>
              </a:solidFill>
            </a:rPr>
            <a:t>THIẾT KẾ TỜ GẤP</a:t>
          </a:r>
          <a:endParaRPr lang="vi-VN" b="1" dirty="0">
            <a:solidFill>
              <a:srgbClr val="002060"/>
            </a:solidFill>
          </a:endParaRPr>
        </a:p>
      </dgm:t>
    </dgm:pt>
    <dgm:pt modelId="{1BCEE1B4-CC6A-4BDB-B27F-456DC0A64308}" type="parTrans" cxnId="{0B2B854A-4727-48D4-B91E-8F179004084E}">
      <dgm:prSet/>
      <dgm:spPr/>
      <dgm:t>
        <a:bodyPr/>
        <a:lstStyle/>
        <a:p>
          <a:endParaRPr lang="vi-VN"/>
        </a:p>
      </dgm:t>
    </dgm:pt>
    <dgm:pt modelId="{929AE563-4948-4F9F-8A1E-E2CD57F88510}" type="sibTrans" cxnId="{0B2B854A-4727-48D4-B91E-8F179004084E}">
      <dgm:prSet/>
      <dgm:spPr/>
      <dgm:t>
        <a:bodyPr/>
        <a:lstStyle/>
        <a:p>
          <a:endParaRPr lang="vi-VN"/>
        </a:p>
      </dgm:t>
    </dgm:pt>
    <dgm:pt modelId="{594D256B-AF18-49F8-894F-48E4F06B09A0}">
      <dgm:prSet phldrT="[Text]"/>
      <dgm:spPr>
        <a:solidFill>
          <a:srgbClr val="92D050"/>
        </a:solidFill>
      </dgm:spPr>
      <dgm:t>
        <a:bodyPr/>
        <a:lstStyle/>
        <a:p>
          <a:r>
            <a:rPr lang="en-US" dirty="0" err="1">
              <a:solidFill>
                <a:srgbClr val="002060"/>
              </a:solidFill>
            </a:rPr>
            <a:t>Bài</a:t>
          </a:r>
          <a:r>
            <a:rPr lang="en-US" dirty="0">
              <a:solidFill>
                <a:srgbClr val="002060"/>
              </a:solidFill>
            </a:rPr>
            <a:t> 2:</a:t>
          </a:r>
        </a:p>
        <a:p>
          <a:r>
            <a:rPr lang="en-US" b="1" dirty="0">
              <a:solidFill>
                <a:srgbClr val="002060"/>
              </a:solidFill>
            </a:rPr>
            <a:t>THIẾT KẾ VÀ TRANG TRÍ BAO BÌ</a:t>
          </a:r>
          <a:endParaRPr lang="vi-VN" b="1" dirty="0">
            <a:solidFill>
              <a:srgbClr val="002060"/>
            </a:solidFill>
          </a:endParaRPr>
        </a:p>
      </dgm:t>
    </dgm:pt>
    <dgm:pt modelId="{28AC952C-CB0F-479A-930E-F04D97C6414E}" type="parTrans" cxnId="{7ECECCC5-345F-4B37-ABEE-F2476EF58B20}">
      <dgm:prSet/>
      <dgm:spPr/>
      <dgm:t>
        <a:bodyPr/>
        <a:lstStyle/>
        <a:p>
          <a:endParaRPr lang="vi-VN"/>
        </a:p>
      </dgm:t>
    </dgm:pt>
    <dgm:pt modelId="{7D60729E-0F1E-4730-B134-7CF05A5F4A51}" type="sibTrans" cxnId="{7ECECCC5-345F-4B37-ABEE-F2476EF58B20}">
      <dgm:prSet/>
      <dgm:spPr/>
      <dgm:t>
        <a:bodyPr/>
        <a:lstStyle/>
        <a:p>
          <a:endParaRPr lang="vi-VN"/>
        </a:p>
      </dgm:t>
    </dgm:pt>
    <dgm:pt modelId="{E1698411-0051-4843-8488-25E8B4A21AB1}">
      <dgm:prSet phldrT="[Text]"/>
      <dgm:spPr>
        <a:solidFill>
          <a:srgbClr val="00B0F0"/>
        </a:solidFill>
      </dgm:spPr>
      <dgm:t>
        <a:bodyPr/>
        <a:lstStyle/>
        <a:p>
          <a:r>
            <a:rPr lang="en-US" dirty="0" err="1">
              <a:solidFill>
                <a:srgbClr val="002060"/>
              </a:solidFill>
            </a:rPr>
            <a:t>Bài</a:t>
          </a:r>
          <a:r>
            <a:rPr lang="en-US" dirty="0">
              <a:solidFill>
                <a:srgbClr val="002060"/>
              </a:solidFill>
            </a:rPr>
            <a:t> 1:</a:t>
          </a:r>
        </a:p>
        <a:p>
          <a:r>
            <a:rPr lang="en-US" b="1" dirty="0">
              <a:solidFill>
                <a:srgbClr val="002060"/>
              </a:solidFill>
            </a:rPr>
            <a:t>THIẾT KẾ ĐỒ LƯU NIỆM</a:t>
          </a:r>
          <a:endParaRPr lang="vi-VN" b="1" dirty="0">
            <a:solidFill>
              <a:srgbClr val="002060"/>
            </a:solidFill>
          </a:endParaRPr>
        </a:p>
      </dgm:t>
    </dgm:pt>
    <dgm:pt modelId="{3E422818-93A9-4904-873E-676449C2543F}" type="parTrans" cxnId="{B8B3DF40-DC49-485A-B6E4-98CFE74D0DB8}">
      <dgm:prSet/>
      <dgm:spPr/>
      <dgm:t>
        <a:bodyPr/>
        <a:lstStyle/>
        <a:p>
          <a:endParaRPr lang="vi-VN"/>
        </a:p>
      </dgm:t>
    </dgm:pt>
    <dgm:pt modelId="{C59B26B3-91E9-4C27-B058-5DA8C56E5EC5}" type="sibTrans" cxnId="{B8B3DF40-DC49-485A-B6E4-98CFE74D0DB8}">
      <dgm:prSet/>
      <dgm:spPr/>
      <dgm:t>
        <a:bodyPr/>
        <a:lstStyle/>
        <a:p>
          <a:endParaRPr lang="vi-VN"/>
        </a:p>
      </dgm:t>
    </dgm:pt>
    <dgm:pt modelId="{3F482C9B-0393-4AAF-9CF6-3172C24BF312}" type="pres">
      <dgm:prSet presAssocID="{F00ADE82-A321-4916-BA30-4515C9A94499}" presName="composite" presStyleCnt="0">
        <dgm:presLayoutVars>
          <dgm:chMax val="3"/>
          <dgm:animLvl val="lvl"/>
          <dgm:resizeHandles val="exact"/>
        </dgm:presLayoutVars>
      </dgm:prSet>
      <dgm:spPr/>
    </dgm:pt>
    <dgm:pt modelId="{0BE86989-6D13-4FA4-8116-A339E60B1A8A}" type="pres">
      <dgm:prSet presAssocID="{2861BC61-060D-4CE4-B294-D09198E719E2}" presName="gear1" presStyleLbl="node1" presStyleIdx="0" presStyleCnt="3" custLinFactNeighborX="-991" custLinFactNeighborY="0">
        <dgm:presLayoutVars>
          <dgm:chMax val="1"/>
          <dgm:bulletEnabled val="1"/>
        </dgm:presLayoutVars>
      </dgm:prSet>
      <dgm:spPr/>
      <dgm:t>
        <a:bodyPr/>
        <a:lstStyle/>
        <a:p>
          <a:endParaRPr lang="en-US"/>
        </a:p>
      </dgm:t>
    </dgm:pt>
    <dgm:pt modelId="{BD2D6E3D-F7BB-4267-BB7A-7F634AA59260}" type="pres">
      <dgm:prSet presAssocID="{2861BC61-060D-4CE4-B294-D09198E719E2}" presName="gear1srcNode" presStyleLbl="node1" presStyleIdx="0" presStyleCnt="3"/>
      <dgm:spPr/>
      <dgm:t>
        <a:bodyPr/>
        <a:lstStyle/>
        <a:p>
          <a:endParaRPr lang="en-US"/>
        </a:p>
      </dgm:t>
    </dgm:pt>
    <dgm:pt modelId="{EDDF5AE5-997B-42F6-884D-0716D7484749}" type="pres">
      <dgm:prSet presAssocID="{2861BC61-060D-4CE4-B294-D09198E719E2}" presName="gear1dstNode" presStyleLbl="node1" presStyleIdx="0" presStyleCnt="3"/>
      <dgm:spPr/>
      <dgm:t>
        <a:bodyPr/>
        <a:lstStyle/>
        <a:p>
          <a:endParaRPr lang="en-US"/>
        </a:p>
      </dgm:t>
    </dgm:pt>
    <dgm:pt modelId="{B7337E17-24FF-47FA-A130-17A045E6CFE2}" type="pres">
      <dgm:prSet presAssocID="{594D256B-AF18-49F8-894F-48E4F06B09A0}" presName="gear2" presStyleLbl="node1" presStyleIdx="1" presStyleCnt="3">
        <dgm:presLayoutVars>
          <dgm:chMax val="1"/>
          <dgm:bulletEnabled val="1"/>
        </dgm:presLayoutVars>
      </dgm:prSet>
      <dgm:spPr/>
      <dgm:t>
        <a:bodyPr/>
        <a:lstStyle/>
        <a:p>
          <a:endParaRPr lang="en-US"/>
        </a:p>
      </dgm:t>
    </dgm:pt>
    <dgm:pt modelId="{CD9E69AC-81B3-4C41-B5DF-549F0A2249FF}" type="pres">
      <dgm:prSet presAssocID="{594D256B-AF18-49F8-894F-48E4F06B09A0}" presName="gear2srcNode" presStyleLbl="node1" presStyleIdx="1" presStyleCnt="3"/>
      <dgm:spPr/>
      <dgm:t>
        <a:bodyPr/>
        <a:lstStyle/>
        <a:p>
          <a:endParaRPr lang="en-US"/>
        </a:p>
      </dgm:t>
    </dgm:pt>
    <dgm:pt modelId="{929CDD63-A81D-4E94-9F55-9A61613A6025}" type="pres">
      <dgm:prSet presAssocID="{594D256B-AF18-49F8-894F-48E4F06B09A0}" presName="gear2dstNode" presStyleLbl="node1" presStyleIdx="1" presStyleCnt="3"/>
      <dgm:spPr/>
      <dgm:t>
        <a:bodyPr/>
        <a:lstStyle/>
        <a:p>
          <a:endParaRPr lang="en-US"/>
        </a:p>
      </dgm:t>
    </dgm:pt>
    <dgm:pt modelId="{B65A1D88-FA9B-435D-91EF-DDD44D705DC8}" type="pres">
      <dgm:prSet presAssocID="{E1698411-0051-4843-8488-25E8B4A21AB1}" presName="gear3" presStyleLbl="node1" presStyleIdx="2" presStyleCnt="3"/>
      <dgm:spPr/>
      <dgm:t>
        <a:bodyPr/>
        <a:lstStyle/>
        <a:p>
          <a:endParaRPr lang="en-US"/>
        </a:p>
      </dgm:t>
    </dgm:pt>
    <dgm:pt modelId="{1CD7C0BA-D1FA-406F-9D60-0432C9F9872C}" type="pres">
      <dgm:prSet presAssocID="{E1698411-0051-4843-8488-25E8B4A21AB1}" presName="gear3tx" presStyleLbl="node1" presStyleIdx="2" presStyleCnt="3">
        <dgm:presLayoutVars>
          <dgm:chMax val="1"/>
          <dgm:bulletEnabled val="1"/>
        </dgm:presLayoutVars>
      </dgm:prSet>
      <dgm:spPr/>
      <dgm:t>
        <a:bodyPr/>
        <a:lstStyle/>
        <a:p>
          <a:endParaRPr lang="en-US"/>
        </a:p>
      </dgm:t>
    </dgm:pt>
    <dgm:pt modelId="{A9CB3A0A-3C9D-4FA5-8BBC-0233F2D3667E}" type="pres">
      <dgm:prSet presAssocID="{E1698411-0051-4843-8488-25E8B4A21AB1}" presName="gear3srcNode" presStyleLbl="node1" presStyleIdx="2" presStyleCnt="3"/>
      <dgm:spPr/>
      <dgm:t>
        <a:bodyPr/>
        <a:lstStyle/>
        <a:p>
          <a:endParaRPr lang="en-US"/>
        </a:p>
      </dgm:t>
    </dgm:pt>
    <dgm:pt modelId="{D718935F-3F21-4320-A02F-2D1B108630F2}" type="pres">
      <dgm:prSet presAssocID="{E1698411-0051-4843-8488-25E8B4A21AB1}" presName="gear3dstNode" presStyleLbl="node1" presStyleIdx="2" presStyleCnt="3"/>
      <dgm:spPr/>
      <dgm:t>
        <a:bodyPr/>
        <a:lstStyle/>
        <a:p>
          <a:endParaRPr lang="en-US"/>
        </a:p>
      </dgm:t>
    </dgm:pt>
    <dgm:pt modelId="{25CAAA3D-487A-410B-957A-4B7B4B0272C3}" type="pres">
      <dgm:prSet presAssocID="{929AE563-4948-4F9F-8A1E-E2CD57F88510}" presName="connector1" presStyleLbl="sibTrans2D1" presStyleIdx="0" presStyleCnt="3"/>
      <dgm:spPr/>
      <dgm:t>
        <a:bodyPr/>
        <a:lstStyle/>
        <a:p>
          <a:endParaRPr lang="en-US"/>
        </a:p>
      </dgm:t>
    </dgm:pt>
    <dgm:pt modelId="{43D99C7D-BE7F-4624-8E81-5EE230A4DF4A}" type="pres">
      <dgm:prSet presAssocID="{7D60729E-0F1E-4730-B134-7CF05A5F4A51}" presName="connector2" presStyleLbl="sibTrans2D1" presStyleIdx="1" presStyleCnt="3"/>
      <dgm:spPr/>
      <dgm:t>
        <a:bodyPr/>
        <a:lstStyle/>
        <a:p>
          <a:endParaRPr lang="en-US"/>
        </a:p>
      </dgm:t>
    </dgm:pt>
    <dgm:pt modelId="{EAB48ED6-297B-45EC-8205-BDC9C3C4C9AF}" type="pres">
      <dgm:prSet presAssocID="{C59B26B3-91E9-4C27-B058-5DA8C56E5EC5}" presName="connector3" presStyleLbl="sibTrans2D1" presStyleIdx="2" presStyleCnt="3"/>
      <dgm:spPr/>
      <dgm:t>
        <a:bodyPr/>
        <a:lstStyle/>
        <a:p>
          <a:endParaRPr lang="en-US"/>
        </a:p>
      </dgm:t>
    </dgm:pt>
  </dgm:ptLst>
  <dgm:cxnLst>
    <dgm:cxn modelId="{95933F55-FFFF-43C2-9D95-4A674F2C274A}" type="presOf" srcId="{2861BC61-060D-4CE4-B294-D09198E719E2}" destId="{0BE86989-6D13-4FA4-8116-A339E60B1A8A}" srcOrd="0" destOrd="0" presId="urn:microsoft.com/office/officeart/2005/8/layout/gear1"/>
    <dgm:cxn modelId="{5A991210-A6E2-44E9-9A96-628FF1EFADE7}" type="presOf" srcId="{594D256B-AF18-49F8-894F-48E4F06B09A0}" destId="{929CDD63-A81D-4E94-9F55-9A61613A6025}" srcOrd="2" destOrd="0" presId="urn:microsoft.com/office/officeart/2005/8/layout/gear1"/>
    <dgm:cxn modelId="{6D9E80F1-373F-43A5-A86E-A171782B1F0D}" type="presOf" srcId="{F00ADE82-A321-4916-BA30-4515C9A94499}" destId="{3F482C9B-0393-4AAF-9CF6-3172C24BF312}" srcOrd="0" destOrd="0" presId="urn:microsoft.com/office/officeart/2005/8/layout/gear1"/>
    <dgm:cxn modelId="{888D19C2-B754-4121-894A-56110A304B69}" type="presOf" srcId="{594D256B-AF18-49F8-894F-48E4F06B09A0}" destId="{CD9E69AC-81B3-4C41-B5DF-549F0A2249FF}" srcOrd="1" destOrd="0" presId="urn:microsoft.com/office/officeart/2005/8/layout/gear1"/>
    <dgm:cxn modelId="{752043DB-0727-4E85-A202-256E7EAF60F6}" type="presOf" srcId="{929AE563-4948-4F9F-8A1E-E2CD57F88510}" destId="{25CAAA3D-487A-410B-957A-4B7B4B0272C3}" srcOrd="0" destOrd="0" presId="urn:microsoft.com/office/officeart/2005/8/layout/gear1"/>
    <dgm:cxn modelId="{554E9F62-80C0-41FE-9652-3A4105A6F552}" type="presOf" srcId="{E1698411-0051-4843-8488-25E8B4A21AB1}" destId="{B65A1D88-FA9B-435D-91EF-DDD44D705DC8}" srcOrd="0" destOrd="0" presId="urn:microsoft.com/office/officeart/2005/8/layout/gear1"/>
    <dgm:cxn modelId="{997634E3-9E28-4040-A2E8-602CF28EE451}" type="presOf" srcId="{2861BC61-060D-4CE4-B294-D09198E719E2}" destId="{BD2D6E3D-F7BB-4267-BB7A-7F634AA59260}" srcOrd="1" destOrd="0" presId="urn:microsoft.com/office/officeart/2005/8/layout/gear1"/>
    <dgm:cxn modelId="{0B2B854A-4727-48D4-B91E-8F179004084E}" srcId="{F00ADE82-A321-4916-BA30-4515C9A94499}" destId="{2861BC61-060D-4CE4-B294-D09198E719E2}" srcOrd="0" destOrd="0" parTransId="{1BCEE1B4-CC6A-4BDB-B27F-456DC0A64308}" sibTransId="{929AE563-4948-4F9F-8A1E-E2CD57F88510}"/>
    <dgm:cxn modelId="{B8B3DF40-DC49-485A-B6E4-98CFE74D0DB8}" srcId="{F00ADE82-A321-4916-BA30-4515C9A94499}" destId="{E1698411-0051-4843-8488-25E8B4A21AB1}" srcOrd="2" destOrd="0" parTransId="{3E422818-93A9-4904-873E-676449C2543F}" sibTransId="{C59B26B3-91E9-4C27-B058-5DA8C56E5EC5}"/>
    <dgm:cxn modelId="{5A8EE29D-D3F5-4D0F-97A1-0946622F7E0E}" type="presOf" srcId="{2861BC61-060D-4CE4-B294-D09198E719E2}" destId="{EDDF5AE5-997B-42F6-884D-0716D7484749}" srcOrd="2" destOrd="0" presId="urn:microsoft.com/office/officeart/2005/8/layout/gear1"/>
    <dgm:cxn modelId="{AD4BC8DD-4F19-4C3D-90A7-F9AB20658233}" type="presOf" srcId="{594D256B-AF18-49F8-894F-48E4F06B09A0}" destId="{B7337E17-24FF-47FA-A130-17A045E6CFE2}" srcOrd="0" destOrd="0" presId="urn:microsoft.com/office/officeart/2005/8/layout/gear1"/>
    <dgm:cxn modelId="{3DDE2027-66EA-426E-84BD-EC6F32BB9C65}" type="presOf" srcId="{7D60729E-0F1E-4730-B134-7CF05A5F4A51}" destId="{43D99C7D-BE7F-4624-8E81-5EE230A4DF4A}" srcOrd="0" destOrd="0" presId="urn:microsoft.com/office/officeart/2005/8/layout/gear1"/>
    <dgm:cxn modelId="{ECA1D090-80C2-4DC0-807E-7540EE740691}" type="presOf" srcId="{E1698411-0051-4843-8488-25E8B4A21AB1}" destId="{1CD7C0BA-D1FA-406F-9D60-0432C9F9872C}" srcOrd="1" destOrd="0" presId="urn:microsoft.com/office/officeart/2005/8/layout/gear1"/>
    <dgm:cxn modelId="{7ECECCC5-345F-4B37-ABEE-F2476EF58B20}" srcId="{F00ADE82-A321-4916-BA30-4515C9A94499}" destId="{594D256B-AF18-49F8-894F-48E4F06B09A0}" srcOrd="1" destOrd="0" parTransId="{28AC952C-CB0F-479A-930E-F04D97C6414E}" sibTransId="{7D60729E-0F1E-4730-B134-7CF05A5F4A51}"/>
    <dgm:cxn modelId="{D6D58788-F0DF-482C-AD0F-43987033EE51}" type="presOf" srcId="{E1698411-0051-4843-8488-25E8B4A21AB1}" destId="{A9CB3A0A-3C9D-4FA5-8BBC-0233F2D3667E}" srcOrd="2" destOrd="0" presId="urn:microsoft.com/office/officeart/2005/8/layout/gear1"/>
    <dgm:cxn modelId="{9D4F16A4-DB21-47C9-AC84-3241C40C8843}" type="presOf" srcId="{C59B26B3-91E9-4C27-B058-5DA8C56E5EC5}" destId="{EAB48ED6-297B-45EC-8205-BDC9C3C4C9AF}" srcOrd="0" destOrd="0" presId="urn:microsoft.com/office/officeart/2005/8/layout/gear1"/>
    <dgm:cxn modelId="{A3EFEC58-29FE-48A3-8BA1-3199FB8EE706}" type="presOf" srcId="{E1698411-0051-4843-8488-25E8B4A21AB1}" destId="{D718935F-3F21-4320-A02F-2D1B108630F2}" srcOrd="3" destOrd="0" presId="urn:microsoft.com/office/officeart/2005/8/layout/gear1"/>
    <dgm:cxn modelId="{E8ED2701-B421-4DE0-8404-0E8FA0C33C1D}" type="presParOf" srcId="{3F482C9B-0393-4AAF-9CF6-3172C24BF312}" destId="{0BE86989-6D13-4FA4-8116-A339E60B1A8A}" srcOrd="0" destOrd="0" presId="urn:microsoft.com/office/officeart/2005/8/layout/gear1"/>
    <dgm:cxn modelId="{3BC5D9D2-4641-498B-8FB9-ABB3C6342A98}" type="presParOf" srcId="{3F482C9B-0393-4AAF-9CF6-3172C24BF312}" destId="{BD2D6E3D-F7BB-4267-BB7A-7F634AA59260}" srcOrd="1" destOrd="0" presId="urn:microsoft.com/office/officeart/2005/8/layout/gear1"/>
    <dgm:cxn modelId="{586A79F4-16B4-4BFD-9A70-2C98628713C2}" type="presParOf" srcId="{3F482C9B-0393-4AAF-9CF6-3172C24BF312}" destId="{EDDF5AE5-997B-42F6-884D-0716D7484749}" srcOrd="2" destOrd="0" presId="urn:microsoft.com/office/officeart/2005/8/layout/gear1"/>
    <dgm:cxn modelId="{19CE9C8F-1915-4FAB-9D89-6A36C4B704AE}" type="presParOf" srcId="{3F482C9B-0393-4AAF-9CF6-3172C24BF312}" destId="{B7337E17-24FF-47FA-A130-17A045E6CFE2}" srcOrd="3" destOrd="0" presId="urn:microsoft.com/office/officeart/2005/8/layout/gear1"/>
    <dgm:cxn modelId="{EE61B194-838E-463E-A704-04ACDEF825F4}" type="presParOf" srcId="{3F482C9B-0393-4AAF-9CF6-3172C24BF312}" destId="{CD9E69AC-81B3-4C41-B5DF-549F0A2249FF}" srcOrd="4" destOrd="0" presId="urn:microsoft.com/office/officeart/2005/8/layout/gear1"/>
    <dgm:cxn modelId="{C4C4B5C8-ADAA-42AE-B3B4-B0D19F43FE87}" type="presParOf" srcId="{3F482C9B-0393-4AAF-9CF6-3172C24BF312}" destId="{929CDD63-A81D-4E94-9F55-9A61613A6025}" srcOrd="5" destOrd="0" presId="urn:microsoft.com/office/officeart/2005/8/layout/gear1"/>
    <dgm:cxn modelId="{DD14E981-1653-416F-A5C9-C8209487FE67}" type="presParOf" srcId="{3F482C9B-0393-4AAF-9CF6-3172C24BF312}" destId="{B65A1D88-FA9B-435D-91EF-DDD44D705DC8}" srcOrd="6" destOrd="0" presId="urn:microsoft.com/office/officeart/2005/8/layout/gear1"/>
    <dgm:cxn modelId="{3CD87568-F29B-44FA-9B9B-4D5008497267}" type="presParOf" srcId="{3F482C9B-0393-4AAF-9CF6-3172C24BF312}" destId="{1CD7C0BA-D1FA-406F-9D60-0432C9F9872C}" srcOrd="7" destOrd="0" presId="urn:microsoft.com/office/officeart/2005/8/layout/gear1"/>
    <dgm:cxn modelId="{B5221BF4-69F0-4693-A761-5E322EE5122E}" type="presParOf" srcId="{3F482C9B-0393-4AAF-9CF6-3172C24BF312}" destId="{A9CB3A0A-3C9D-4FA5-8BBC-0233F2D3667E}" srcOrd="8" destOrd="0" presId="urn:microsoft.com/office/officeart/2005/8/layout/gear1"/>
    <dgm:cxn modelId="{18D104BF-B70F-4B26-B5A8-7518DB572606}" type="presParOf" srcId="{3F482C9B-0393-4AAF-9CF6-3172C24BF312}" destId="{D718935F-3F21-4320-A02F-2D1B108630F2}" srcOrd="9" destOrd="0" presId="urn:microsoft.com/office/officeart/2005/8/layout/gear1"/>
    <dgm:cxn modelId="{8E119EEA-2780-4845-8B2A-545D5B70E257}" type="presParOf" srcId="{3F482C9B-0393-4AAF-9CF6-3172C24BF312}" destId="{25CAAA3D-487A-410B-957A-4B7B4B0272C3}" srcOrd="10" destOrd="0" presId="urn:microsoft.com/office/officeart/2005/8/layout/gear1"/>
    <dgm:cxn modelId="{99261A5D-A44C-43CF-A374-C94D42205BB8}" type="presParOf" srcId="{3F482C9B-0393-4AAF-9CF6-3172C24BF312}" destId="{43D99C7D-BE7F-4624-8E81-5EE230A4DF4A}" srcOrd="11" destOrd="0" presId="urn:microsoft.com/office/officeart/2005/8/layout/gear1"/>
    <dgm:cxn modelId="{4B515132-3BBF-4F12-AED3-429BACF3070E}" type="presParOf" srcId="{3F482C9B-0393-4AAF-9CF6-3172C24BF312}" destId="{EAB48ED6-297B-45EC-8205-BDC9C3C4C9AF}"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055B5-B459-4A8B-83DD-97DB32B4D219}" type="doc">
      <dgm:prSet loTypeId="urn:diagrams.loki3.com/VaryingWidthList" loCatId="list" qsTypeId="urn:microsoft.com/office/officeart/2005/8/quickstyle/simple5" qsCatId="simple" csTypeId="urn:microsoft.com/office/officeart/2005/8/colors/colorful4" csCatId="colorful" phldr="1"/>
      <dgm:spPr/>
    </dgm:pt>
    <dgm:pt modelId="{6255DE86-1D4D-4536-9C50-20D01C5B1D40}">
      <dgm:prSet phldrT="[Text]" custT="1"/>
      <dgm:spPr>
        <a:solidFill>
          <a:schemeClr val="accent2">
            <a:lumMod val="40000"/>
            <a:lumOff val="6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dirty="0">
            <a:solidFill>
              <a:srgbClr val="002060"/>
            </a:solidFill>
          </a:endParaRPr>
        </a:p>
      </dgm:t>
    </dgm:pt>
    <dgm:pt modelId="{833B6948-A7F9-4F8A-94CF-0D81FB09BB23}" type="parTrans" cxnId="{5E7A165B-206F-4EA5-A4E5-C69B8CA3BBAC}">
      <dgm:prSet/>
      <dgm:spPr/>
      <dgm:t>
        <a:bodyPr/>
        <a:lstStyle/>
        <a:p>
          <a:endParaRPr lang="en-US"/>
        </a:p>
      </dgm:t>
    </dgm:pt>
    <dgm:pt modelId="{2792B46E-62C0-42C0-BFCB-C1F74BAD2BF8}" type="sibTrans" cxnId="{5E7A165B-206F-4EA5-A4E5-C69B8CA3BBAC}">
      <dgm:prSet/>
      <dgm:spPr/>
      <dgm:t>
        <a:bodyPr/>
        <a:lstStyle/>
        <a:p>
          <a:endParaRPr lang="en-US"/>
        </a:p>
      </dgm:t>
    </dgm:pt>
    <dgm:pt modelId="{AC73964B-A448-4A70-BD37-01A16157A490}">
      <dgm:prSet phldrT="[Text]" custT="1"/>
      <dgm:spPr>
        <a:solidFill>
          <a:schemeClr val="accent5">
            <a:lumMod val="60000"/>
            <a:lumOff val="40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dirty="0">
            <a:solidFill>
              <a:srgbClr val="002060"/>
            </a:solidFill>
          </a:endParaRPr>
        </a:p>
      </dgm:t>
    </dgm:pt>
    <dgm:pt modelId="{7114270E-BC03-4306-B7D2-DFBF55795B2D}" type="parTrans" cxnId="{7CAA3664-2664-433A-A587-44D268679AC1}">
      <dgm:prSet/>
      <dgm:spPr/>
      <dgm:t>
        <a:bodyPr/>
        <a:lstStyle/>
        <a:p>
          <a:endParaRPr lang="en-US"/>
        </a:p>
      </dgm:t>
    </dgm:pt>
    <dgm:pt modelId="{F33E9803-9BC1-43CB-B5E0-CD5A754174E0}" type="sibTrans" cxnId="{7CAA3664-2664-433A-A587-44D268679AC1}">
      <dgm:prSet/>
      <dgm:spPr/>
      <dgm:t>
        <a:bodyPr/>
        <a:lstStyle/>
        <a:p>
          <a:endParaRPr lang="en-US"/>
        </a:p>
      </dgm:t>
    </dgm:pt>
    <dgm:pt modelId="{A25EC2C8-332C-43AE-9E1D-CFC246087488}">
      <dgm:prSet phldrT="[Text]" custT="1"/>
      <dgm:spPr>
        <a:solidFill>
          <a:schemeClr val="accent4">
            <a:lumMod val="75000"/>
          </a:schemeClr>
        </a:solidFill>
      </dgm:spPr>
      <dgm:t>
        <a:bodyPr/>
        <a:lstStyle/>
        <a:p>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dirty="0">
            <a:solidFill>
              <a:srgbClr val="002060"/>
            </a:solidFill>
          </a:endParaRPr>
        </a:p>
      </dgm:t>
    </dgm:pt>
    <dgm:pt modelId="{4D0CC39A-36D0-4656-A232-64CA7A7AAFB3}" type="parTrans" cxnId="{24ACF049-9989-4CF0-8A93-3A775096FC2F}">
      <dgm:prSet/>
      <dgm:spPr/>
      <dgm:t>
        <a:bodyPr/>
        <a:lstStyle/>
        <a:p>
          <a:endParaRPr lang="en-US"/>
        </a:p>
      </dgm:t>
    </dgm:pt>
    <dgm:pt modelId="{D0A9A2EB-A3FC-4560-B910-9C0537101BC0}" type="sibTrans" cxnId="{24ACF049-9989-4CF0-8A93-3A775096FC2F}">
      <dgm:prSet/>
      <dgm:spPr/>
      <dgm:t>
        <a:bodyPr/>
        <a:lstStyle/>
        <a:p>
          <a:endParaRPr lang="en-US"/>
        </a:p>
      </dgm:t>
    </dgm:pt>
    <dgm:pt modelId="{DBBA26C4-0BB8-4488-89D4-494F8ED245B9}">
      <dgm:prSet phldrT="[Text]" custT="1"/>
      <dgm:spPr>
        <a:solidFill>
          <a:srgbClr val="92D050"/>
        </a:solidFill>
      </dgm:spPr>
      <dgm:t>
        <a:bodyPr/>
        <a:lstStyle/>
        <a:p>
          <a:r>
            <a:rPr lang="en-US" sz="2800" b="1" dirty="0" err="1" smtClean="0">
              <a:solidFill>
                <a:srgbClr val="002060"/>
              </a:solidFill>
            </a:rPr>
            <a:t>Sachthietbigiaoduc.vn</a:t>
          </a:r>
          <a:endParaRPr lang="en-US" sz="2800" dirty="0">
            <a:solidFill>
              <a:srgbClr val="002060"/>
            </a:solidFill>
          </a:endParaRPr>
        </a:p>
      </dgm:t>
    </dgm:pt>
    <dgm:pt modelId="{505BD4D0-39C5-44F2-BD49-75D0EC206DE5}" type="parTrans" cxnId="{3D8E08F2-8C54-4F47-85D8-2CFB9796DAA5}">
      <dgm:prSet/>
      <dgm:spPr/>
      <dgm:t>
        <a:bodyPr/>
        <a:lstStyle/>
        <a:p>
          <a:endParaRPr lang="en-US"/>
        </a:p>
      </dgm:t>
    </dgm:pt>
    <dgm:pt modelId="{5164A40B-074E-4EDE-A2BD-554804B2D851}" type="sibTrans" cxnId="{3D8E08F2-8C54-4F47-85D8-2CFB9796DAA5}">
      <dgm:prSet/>
      <dgm:spPr/>
      <dgm:t>
        <a:bodyPr/>
        <a:lstStyle/>
        <a:p>
          <a:endParaRPr lang="en-US"/>
        </a:p>
      </dgm:t>
    </dgm:pt>
    <dgm:pt modelId="{4C215D04-72B6-48D3-886C-5E8999CB78A5}" type="pres">
      <dgm:prSet presAssocID="{725055B5-B459-4A8B-83DD-97DB32B4D219}" presName="Name0" presStyleCnt="0">
        <dgm:presLayoutVars>
          <dgm:resizeHandles/>
        </dgm:presLayoutVars>
      </dgm:prSet>
      <dgm:spPr/>
    </dgm:pt>
    <dgm:pt modelId="{EBD18824-8849-47E0-B285-A593F8EF7F5B}" type="pres">
      <dgm:prSet presAssocID="{6255DE86-1D4D-4536-9C50-20D01C5B1D40}" presName="text" presStyleLbl="node1" presStyleIdx="0" presStyleCnt="4" custScaleX="191722" custScaleY="57071" custLinFactNeighborX="-3077" custLinFactNeighborY="28265">
        <dgm:presLayoutVars>
          <dgm:bulletEnabled val="1"/>
        </dgm:presLayoutVars>
      </dgm:prSet>
      <dgm:spPr/>
      <dgm:t>
        <a:bodyPr/>
        <a:lstStyle/>
        <a:p>
          <a:endParaRPr lang="en-US"/>
        </a:p>
      </dgm:t>
    </dgm:pt>
    <dgm:pt modelId="{9EE9719A-226D-4EF3-BC29-4B8DDCBB8080}" type="pres">
      <dgm:prSet presAssocID="{2792B46E-62C0-42C0-BFCB-C1F74BAD2BF8}" presName="space" presStyleCnt="0"/>
      <dgm:spPr/>
    </dgm:pt>
    <dgm:pt modelId="{4D12741D-2AF0-4165-B696-5A9B09E4D47F}" type="pres">
      <dgm:prSet presAssocID="{AC73964B-A448-4A70-BD37-01A16157A490}" presName="text" presStyleLbl="node1" presStyleIdx="1" presStyleCnt="4" custScaleX="152758" custScaleY="52484">
        <dgm:presLayoutVars>
          <dgm:bulletEnabled val="1"/>
        </dgm:presLayoutVars>
      </dgm:prSet>
      <dgm:spPr/>
      <dgm:t>
        <a:bodyPr/>
        <a:lstStyle/>
        <a:p>
          <a:endParaRPr lang="en-US"/>
        </a:p>
      </dgm:t>
    </dgm:pt>
    <dgm:pt modelId="{A7B573A6-70E8-42FE-8FE1-62DB8E050C04}" type="pres">
      <dgm:prSet presAssocID="{F33E9803-9BC1-43CB-B5E0-CD5A754174E0}" presName="space" presStyleCnt="0"/>
      <dgm:spPr/>
    </dgm:pt>
    <dgm:pt modelId="{B87681B5-957B-45B1-BBF9-E6626082002E}" type="pres">
      <dgm:prSet presAssocID="{A25EC2C8-332C-43AE-9E1D-CFC246087488}" presName="text" presStyleLbl="node1" presStyleIdx="2" presStyleCnt="4" custScaleX="140857" custScaleY="50836">
        <dgm:presLayoutVars>
          <dgm:bulletEnabled val="1"/>
        </dgm:presLayoutVars>
      </dgm:prSet>
      <dgm:spPr/>
      <dgm:t>
        <a:bodyPr/>
        <a:lstStyle/>
        <a:p>
          <a:endParaRPr lang="en-US"/>
        </a:p>
      </dgm:t>
    </dgm:pt>
    <dgm:pt modelId="{0F6B5EB1-8F11-4587-ADDD-4AA4433912A5}" type="pres">
      <dgm:prSet presAssocID="{D0A9A2EB-A3FC-4560-B910-9C0537101BC0}" presName="space" presStyleCnt="0"/>
      <dgm:spPr/>
    </dgm:pt>
    <dgm:pt modelId="{DC022C15-5A9B-42B8-B301-A0658D70D3BF}" type="pres">
      <dgm:prSet presAssocID="{DBBA26C4-0BB8-4488-89D4-494F8ED245B9}" presName="text" presStyleLbl="node1" presStyleIdx="3" presStyleCnt="4" custScaleX="172185" custScaleY="57824">
        <dgm:presLayoutVars>
          <dgm:bulletEnabled val="1"/>
        </dgm:presLayoutVars>
      </dgm:prSet>
      <dgm:spPr/>
      <dgm:t>
        <a:bodyPr/>
        <a:lstStyle/>
        <a:p>
          <a:endParaRPr lang="en-US"/>
        </a:p>
      </dgm:t>
    </dgm:pt>
  </dgm:ptLst>
  <dgm:cxnLst>
    <dgm:cxn modelId="{24ACF049-9989-4CF0-8A93-3A775096FC2F}" srcId="{725055B5-B459-4A8B-83DD-97DB32B4D219}" destId="{A25EC2C8-332C-43AE-9E1D-CFC246087488}" srcOrd="2" destOrd="0" parTransId="{4D0CC39A-36D0-4656-A232-64CA7A7AAFB3}" sibTransId="{D0A9A2EB-A3FC-4560-B910-9C0537101BC0}"/>
    <dgm:cxn modelId="{08D3F7E4-9D34-4A64-974E-752B1E75141E}" type="presOf" srcId="{725055B5-B459-4A8B-83DD-97DB32B4D219}" destId="{4C215D04-72B6-48D3-886C-5E8999CB78A5}" srcOrd="0" destOrd="0" presId="urn:diagrams.loki3.com/VaryingWidthList"/>
    <dgm:cxn modelId="{243287F7-66D6-418A-8D1C-87BC5A428E63}" type="presOf" srcId="{6255DE86-1D4D-4536-9C50-20D01C5B1D40}" destId="{EBD18824-8849-47E0-B285-A593F8EF7F5B}" srcOrd="0" destOrd="0" presId="urn:diagrams.loki3.com/VaryingWidthList"/>
    <dgm:cxn modelId="{BBB489AA-9E42-4A31-8DB6-8DDCD6E656FD}" type="presOf" srcId="{A25EC2C8-332C-43AE-9E1D-CFC246087488}" destId="{B87681B5-957B-45B1-BBF9-E6626082002E}" srcOrd="0" destOrd="0" presId="urn:diagrams.loki3.com/VaryingWidthList"/>
    <dgm:cxn modelId="{7CAA3664-2664-433A-A587-44D268679AC1}" srcId="{725055B5-B459-4A8B-83DD-97DB32B4D219}" destId="{AC73964B-A448-4A70-BD37-01A16157A490}" srcOrd="1" destOrd="0" parTransId="{7114270E-BC03-4306-B7D2-DFBF55795B2D}" sibTransId="{F33E9803-9BC1-43CB-B5E0-CD5A754174E0}"/>
    <dgm:cxn modelId="{3D8E08F2-8C54-4F47-85D8-2CFB9796DAA5}" srcId="{725055B5-B459-4A8B-83DD-97DB32B4D219}" destId="{DBBA26C4-0BB8-4488-89D4-494F8ED245B9}" srcOrd="3" destOrd="0" parTransId="{505BD4D0-39C5-44F2-BD49-75D0EC206DE5}" sibTransId="{5164A40B-074E-4EDE-A2BD-554804B2D851}"/>
    <dgm:cxn modelId="{A4F36CD4-FB64-4D88-A936-96AE43FCBF26}" type="presOf" srcId="{AC73964B-A448-4A70-BD37-01A16157A490}" destId="{4D12741D-2AF0-4165-B696-5A9B09E4D47F}" srcOrd="0" destOrd="0" presId="urn:diagrams.loki3.com/VaryingWidthList"/>
    <dgm:cxn modelId="{5E7A165B-206F-4EA5-A4E5-C69B8CA3BBAC}" srcId="{725055B5-B459-4A8B-83DD-97DB32B4D219}" destId="{6255DE86-1D4D-4536-9C50-20D01C5B1D40}" srcOrd="0" destOrd="0" parTransId="{833B6948-A7F9-4F8A-94CF-0D81FB09BB23}" sibTransId="{2792B46E-62C0-42C0-BFCB-C1F74BAD2BF8}"/>
    <dgm:cxn modelId="{7D323A8C-0D75-4789-95E3-26042F68EE3A}" type="presOf" srcId="{DBBA26C4-0BB8-4488-89D4-494F8ED245B9}" destId="{DC022C15-5A9B-42B8-B301-A0658D70D3BF}" srcOrd="0" destOrd="0" presId="urn:diagrams.loki3.com/VaryingWidthList"/>
    <dgm:cxn modelId="{110CC1FE-DA4F-4B3D-B3F1-D00E6139F5B0}" type="presParOf" srcId="{4C215D04-72B6-48D3-886C-5E8999CB78A5}" destId="{EBD18824-8849-47E0-B285-A593F8EF7F5B}" srcOrd="0" destOrd="0" presId="urn:diagrams.loki3.com/VaryingWidthList"/>
    <dgm:cxn modelId="{21D48851-92A8-4D73-8788-D8074A5F15E1}" type="presParOf" srcId="{4C215D04-72B6-48D3-886C-5E8999CB78A5}" destId="{9EE9719A-226D-4EF3-BC29-4B8DDCBB8080}" srcOrd="1" destOrd="0" presId="urn:diagrams.loki3.com/VaryingWidthList"/>
    <dgm:cxn modelId="{966EA96C-E030-4863-8388-FE6723B4192E}" type="presParOf" srcId="{4C215D04-72B6-48D3-886C-5E8999CB78A5}" destId="{4D12741D-2AF0-4165-B696-5A9B09E4D47F}" srcOrd="2" destOrd="0" presId="urn:diagrams.loki3.com/VaryingWidthList"/>
    <dgm:cxn modelId="{5DC40AC1-08A1-48C3-A112-6B67AB801A48}" type="presParOf" srcId="{4C215D04-72B6-48D3-886C-5E8999CB78A5}" destId="{A7B573A6-70E8-42FE-8FE1-62DB8E050C04}" srcOrd="3" destOrd="0" presId="urn:diagrams.loki3.com/VaryingWidthList"/>
    <dgm:cxn modelId="{2B96DEC4-2A76-44BF-A407-9CBB5AE0E206}" type="presParOf" srcId="{4C215D04-72B6-48D3-886C-5E8999CB78A5}" destId="{B87681B5-957B-45B1-BBF9-E6626082002E}" srcOrd="4" destOrd="0" presId="urn:diagrams.loki3.com/VaryingWidthList"/>
    <dgm:cxn modelId="{D1517D9C-D2EB-4BF8-BA9F-FD407D524291}" type="presParOf" srcId="{4C215D04-72B6-48D3-886C-5E8999CB78A5}" destId="{0F6B5EB1-8F11-4587-ADDD-4AA4433912A5}" srcOrd="5" destOrd="0" presId="urn:diagrams.loki3.com/VaryingWidthList"/>
    <dgm:cxn modelId="{8F4256A9-0EFE-40E7-B762-E9C5DAA12836}" type="presParOf" srcId="{4C215D04-72B6-48D3-886C-5E8999CB78A5}" destId="{DC022C15-5A9B-42B8-B301-A0658D70D3BF}"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9425-79E9-414B-B9DB-17565A7E317D}">
      <dsp:nvSpPr>
        <dsp:cNvPr id="0" name=""/>
        <dsp:cNvSpPr/>
      </dsp:nvSpPr>
      <dsp:spPr>
        <a:xfrm>
          <a:off x="2619" y="76540"/>
          <a:ext cx="2331322" cy="932528"/>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Quan</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smtClean="0">
              <a:ln>
                <a:noFill/>
              </a:ln>
              <a:solidFill>
                <a:srgbClr val="44546A"/>
              </a:solidFill>
              <a:effectLst/>
              <a:uLnTx/>
              <a:uFillTx/>
              <a:latin typeface="Myriad Pro" panose="020B0503030403020204" pitchFamily="34" charset="0"/>
              <a:ea typeface="+mn-ea"/>
              <a:cs typeface="+mn-cs"/>
            </a:rPr>
            <a:t>sát</a:t>
          </a:r>
          <a:r>
            <a:rPr kumimoji="0" lang="en-US" sz="2100" b="1" i="0" u="none" strike="noStrike" kern="1200"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nhận</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thức</a:t>
          </a:r>
          <a:endParaRPr lang="en-US" sz="2100" kern="1200" dirty="0"/>
        </a:p>
      </dsp:txBody>
      <dsp:txXfrm>
        <a:off x="468883" y="76540"/>
        <a:ext cx="1398794" cy="932528"/>
      </dsp:txXfrm>
    </dsp:sp>
    <dsp:sp modelId="{8BD8E5F1-72C4-4252-BAEA-1828C1EE4C0D}">
      <dsp:nvSpPr>
        <dsp:cNvPr id="0" name=""/>
        <dsp:cNvSpPr/>
      </dsp:nvSpPr>
      <dsp:spPr>
        <a:xfrm>
          <a:off x="2100809" y="76540"/>
          <a:ext cx="2331322" cy="932528"/>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Kiến</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tạo</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smtClean="0">
              <a:ln>
                <a:noFill/>
              </a:ln>
              <a:solidFill>
                <a:srgbClr val="44546A"/>
              </a:solidFill>
              <a:effectLst/>
              <a:uLnTx/>
              <a:uFillTx/>
              <a:latin typeface="Myriad Pro" panose="020B0503030403020204" pitchFamily="34" charset="0"/>
              <a:ea typeface="+mn-ea"/>
              <a:cs typeface="+mn-cs"/>
            </a:rPr>
            <a:t>kiến</a:t>
          </a:r>
          <a:r>
            <a:rPr kumimoji="0" lang="en-US" sz="2100" b="1" i="0" u="none" strike="noStrike" kern="1200" cap="none" spc="0" normalizeH="0" baseline="0" noProof="0" dirty="0" smtClean="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smtClean="0">
              <a:ln>
                <a:noFill/>
              </a:ln>
              <a:solidFill>
                <a:srgbClr val="44546A"/>
              </a:solidFill>
              <a:effectLst/>
              <a:uLnTx/>
              <a:uFillTx/>
              <a:latin typeface="Myriad Pro" panose="020B0503030403020204" pitchFamily="34" charset="0"/>
              <a:ea typeface="+mn-ea"/>
              <a:cs typeface="+mn-cs"/>
            </a:rPr>
            <a:t>thức</a:t>
          </a:r>
          <a:r>
            <a:rPr kumimoji="0" lang="en-US" sz="2100" b="1" i="0" u="none" strike="noStrike" kern="1200" cap="none" spc="0" normalizeH="0" baseline="0" noProof="0" dirty="0" smtClean="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kĩ</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năng</a:t>
          </a:r>
          <a:endParaRPr lang="en-US" sz="2100" kern="1200" dirty="0"/>
        </a:p>
      </dsp:txBody>
      <dsp:txXfrm>
        <a:off x="2567073" y="76540"/>
        <a:ext cx="1398794" cy="932528"/>
      </dsp:txXfrm>
    </dsp:sp>
    <dsp:sp modelId="{ACF2EA40-F53A-4262-8E54-6877FAFEA327}">
      <dsp:nvSpPr>
        <dsp:cNvPr id="0" name=""/>
        <dsp:cNvSpPr/>
      </dsp:nvSpPr>
      <dsp:spPr>
        <a:xfrm>
          <a:off x="4198999" y="76540"/>
          <a:ext cx="2331322" cy="932528"/>
        </a:xfrm>
        <a:prstGeom prst="chevron">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Luyện</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smtClean="0">
              <a:ln>
                <a:noFill/>
              </a:ln>
              <a:solidFill>
                <a:srgbClr val="44546A"/>
              </a:solidFill>
              <a:effectLst/>
              <a:uLnTx/>
              <a:uFillTx/>
              <a:latin typeface="Myriad Pro" panose="020B0503030403020204" pitchFamily="34" charset="0"/>
              <a:ea typeface="+mn-ea"/>
              <a:cs typeface="+mn-cs"/>
            </a:rPr>
            <a:t>tập</a:t>
          </a:r>
          <a:r>
            <a:rPr kumimoji="0" lang="en-US" sz="2100" b="1" i="0" u="none" strike="noStrike" kern="1200"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sáng</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tạo</a:t>
          </a:r>
          <a:endParaRPr lang="en-US" sz="2100" kern="1200" dirty="0"/>
        </a:p>
      </dsp:txBody>
      <dsp:txXfrm>
        <a:off x="4665263" y="76540"/>
        <a:ext cx="1398794" cy="932528"/>
      </dsp:txXfrm>
    </dsp:sp>
    <dsp:sp modelId="{DF86FC37-F3F4-44E3-A02B-5C7C70B030F2}">
      <dsp:nvSpPr>
        <dsp:cNvPr id="0" name=""/>
        <dsp:cNvSpPr/>
      </dsp:nvSpPr>
      <dsp:spPr>
        <a:xfrm>
          <a:off x="6287171" y="69825"/>
          <a:ext cx="2331322" cy="932528"/>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rtl="0">
            <a:lnSpc>
              <a:spcPct val="90000"/>
            </a:lnSpc>
            <a:spcBef>
              <a:spcPct val="0"/>
            </a:spcBef>
            <a:spcAft>
              <a:spcPct val="35000"/>
            </a:spcAft>
          </a:pP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Phân</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smtClean="0">
              <a:ln>
                <a:noFill/>
              </a:ln>
              <a:solidFill>
                <a:srgbClr val="44546A"/>
              </a:solidFill>
              <a:effectLst/>
              <a:uLnTx/>
              <a:uFillTx/>
              <a:latin typeface="Myriad Pro" panose="020B0503030403020204" pitchFamily="34" charset="0"/>
              <a:ea typeface="+mn-ea"/>
              <a:cs typeface="+mn-cs"/>
            </a:rPr>
            <a:t>tích</a:t>
          </a:r>
          <a:r>
            <a:rPr kumimoji="0" lang="en-US" sz="2100" b="1" i="0" u="none" strike="noStrike" kern="1200" cap="none" spc="0" normalizeH="0" baseline="0" noProof="0" dirty="0" smtClean="0">
              <a:ln>
                <a:noFill/>
              </a:ln>
              <a:solidFill>
                <a:srgbClr val="44546A"/>
              </a:solidFill>
              <a:effectLst/>
              <a:uLnTx/>
              <a:uFillTx/>
              <a:latin typeface="Myriad Pro" panose="020B0503030403020204" pitchFamily="34" charset="0"/>
              <a:ea typeface="+mn-ea"/>
              <a:cs typeface="+mn-cs"/>
            </a:rPr>
            <a:t> -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đánh</a:t>
          </a:r>
          <a:r>
            <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rPr>
            <a:t> </a:t>
          </a:r>
          <a:r>
            <a:rPr kumimoji="0" lang="en-US" sz="2100" b="1" i="0" u="none" strike="noStrike" kern="1200" cap="none" spc="0" normalizeH="0" baseline="0" noProof="0" dirty="0" err="1">
              <a:ln>
                <a:noFill/>
              </a:ln>
              <a:solidFill>
                <a:srgbClr val="44546A"/>
              </a:solidFill>
              <a:effectLst/>
              <a:uLnTx/>
              <a:uFillTx/>
              <a:latin typeface="Myriad Pro" panose="020B0503030403020204" pitchFamily="34" charset="0"/>
              <a:ea typeface="+mn-ea"/>
              <a:cs typeface="+mn-cs"/>
            </a:rPr>
            <a:t>giá</a:t>
          </a:r>
          <a:endPar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endParaRPr>
        </a:p>
      </dsp:txBody>
      <dsp:txXfrm>
        <a:off x="6753435" y="69825"/>
        <a:ext cx="1398794" cy="932528"/>
      </dsp:txXfrm>
    </dsp:sp>
    <dsp:sp modelId="{16B2B409-A467-4656-A39F-4FF4DC4CAB35}">
      <dsp:nvSpPr>
        <dsp:cNvPr id="0" name=""/>
        <dsp:cNvSpPr/>
      </dsp:nvSpPr>
      <dsp:spPr>
        <a:xfrm>
          <a:off x="8395379" y="76540"/>
          <a:ext cx="2331322" cy="932528"/>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n-US" sz="2100" b="1" kern="1200" dirty="0" err="1">
              <a:solidFill>
                <a:srgbClr val="44546A"/>
              </a:solidFill>
              <a:latin typeface="Myriad Pro" panose="020B0503030403020204" pitchFamily="34" charset="0"/>
            </a:rPr>
            <a:t>Vận</a:t>
          </a:r>
          <a:r>
            <a:rPr lang="en-US" sz="2100" b="1" kern="1200" dirty="0">
              <a:solidFill>
                <a:srgbClr val="44546A"/>
              </a:solidFill>
              <a:latin typeface="Myriad Pro" panose="020B0503030403020204" pitchFamily="34" charset="0"/>
            </a:rPr>
            <a:t> </a:t>
          </a:r>
          <a:r>
            <a:rPr lang="en-US" sz="2100" b="1" kern="1200" dirty="0" err="1" smtClean="0">
              <a:solidFill>
                <a:srgbClr val="44546A"/>
              </a:solidFill>
              <a:latin typeface="Myriad Pro" panose="020B0503030403020204" pitchFamily="34" charset="0"/>
            </a:rPr>
            <a:t>dụng</a:t>
          </a:r>
          <a:r>
            <a:rPr lang="en-US" sz="2100" b="1" kern="1200" dirty="0" smtClean="0">
              <a:solidFill>
                <a:srgbClr val="44546A"/>
              </a:solidFill>
              <a:latin typeface="Myriad Pro" panose="020B0503030403020204" pitchFamily="34" charset="0"/>
            </a:rPr>
            <a:t> -  </a:t>
          </a:r>
          <a:r>
            <a:rPr lang="en-US" sz="2100" b="1" kern="1200" dirty="0" err="1">
              <a:solidFill>
                <a:srgbClr val="44546A"/>
              </a:solidFill>
              <a:latin typeface="Myriad Pro" panose="020B0503030403020204" pitchFamily="34" charset="0"/>
            </a:rPr>
            <a:t>phát</a:t>
          </a:r>
          <a:r>
            <a:rPr lang="en-US" sz="2100" b="1" kern="1200" dirty="0">
              <a:solidFill>
                <a:srgbClr val="44546A"/>
              </a:solidFill>
              <a:latin typeface="Myriad Pro" panose="020B0503030403020204" pitchFamily="34" charset="0"/>
            </a:rPr>
            <a:t> </a:t>
          </a:r>
          <a:r>
            <a:rPr lang="en-US" sz="2100" b="1" kern="1200" dirty="0" err="1">
              <a:solidFill>
                <a:srgbClr val="44546A"/>
              </a:solidFill>
              <a:latin typeface="Myriad Pro" panose="020B0503030403020204" pitchFamily="34" charset="0"/>
            </a:rPr>
            <a:t>triển</a:t>
          </a:r>
          <a:endParaRPr kumimoji="0" lang="en-US" sz="2100" b="1" i="0" u="none" strike="noStrike" kern="1200" cap="none" spc="0" normalizeH="0" baseline="0" noProof="0" dirty="0">
            <a:ln>
              <a:noFill/>
            </a:ln>
            <a:solidFill>
              <a:srgbClr val="44546A"/>
            </a:solidFill>
            <a:effectLst/>
            <a:uLnTx/>
            <a:uFillTx/>
            <a:latin typeface="Myriad Pro" panose="020B0503030403020204" pitchFamily="34" charset="0"/>
            <a:ea typeface="+mn-ea"/>
            <a:cs typeface="+mn-cs"/>
          </a:endParaRPr>
        </a:p>
      </dsp:txBody>
      <dsp:txXfrm>
        <a:off x="8861643" y="76540"/>
        <a:ext cx="1398794" cy="932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1709826" y="-51488"/>
          <a:ext cx="1463994" cy="139200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1.Quan </a:t>
          </a:r>
          <a:r>
            <a:rPr lang="en-US" sz="1600" b="1" kern="1200" dirty="0" err="1">
              <a:latin typeface="Arial"/>
              <a:cs typeface="Arial"/>
            </a:rPr>
            <a:t>sát</a:t>
          </a:r>
          <a:r>
            <a:rPr lang="en-US" sz="1600" b="1" kern="1200" dirty="0">
              <a:latin typeface="Arial"/>
              <a:cs typeface="Arial"/>
            </a:rPr>
            <a:t>-  </a:t>
          </a:r>
        </a:p>
        <a:p>
          <a:pPr lvl="0" algn="ctr" defTabSz="711200">
            <a:lnSpc>
              <a:spcPct val="90000"/>
            </a:lnSpc>
            <a:spcBef>
              <a:spcPct val="0"/>
            </a:spcBef>
            <a:spcAft>
              <a:spcPct val="35000"/>
            </a:spcAft>
          </a:pPr>
          <a:r>
            <a:rPr lang="en-US" sz="1600" b="1" kern="1200" dirty="0" err="1" smtClean="0">
              <a:latin typeface="Arial"/>
              <a:cs typeface="Arial"/>
            </a:rPr>
            <a:t>nhận</a:t>
          </a:r>
          <a:r>
            <a:rPr lang="en-US" sz="1600" b="1" kern="1200" dirty="0" smtClean="0">
              <a:latin typeface="Arial"/>
              <a:cs typeface="Arial"/>
            </a:rPr>
            <a:t> </a:t>
          </a:r>
          <a:r>
            <a:rPr lang="en-US" sz="1600" b="1" kern="1200" dirty="0" err="1">
              <a:latin typeface="Arial"/>
              <a:cs typeface="Arial"/>
            </a:rPr>
            <a:t>thức</a:t>
          </a:r>
          <a:endParaRPr lang="en-US" sz="1600" b="1" kern="1200" dirty="0">
            <a:latin typeface="Arial"/>
            <a:cs typeface="Arial"/>
          </a:endParaRPr>
        </a:p>
      </dsp:txBody>
      <dsp:txXfrm>
        <a:off x="1924223" y="152367"/>
        <a:ext cx="1035200" cy="984296"/>
      </dsp:txXfrm>
    </dsp:sp>
    <dsp:sp modelId="{F2BDB55D-A460-4DDC-B47D-59E1C16F82CD}">
      <dsp:nvSpPr>
        <dsp:cNvPr id="0" name=""/>
        <dsp:cNvSpPr/>
      </dsp:nvSpPr>
      <dsp:spPr>
        <a:xfrm rot="2105756">
          <a:off x="3081094" y="960173"/>
          <a:ext cx="203411" cy="4100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086641" y="1024642"/>
        <a:ext cx="142388" cy="246036"/>
      </dsp:txXfrm>
    </dsp:sp>
    <dsp:sp modelId="{D2B3F9BF-E9DE-4029-9BC5-C7A7D5C10264}">
      <dsp:nvSpPr>
        <dsp:cNvPr id="0" name=""/>
        <dsp:cNvSpPr/>
      </dsp:nvSpPr>
      <dsp:spPr>
        <a:xfrm>
          <a:off x="3204109" y="1006349"/>
          <a:ext cx="1425151" cy="134911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2. </a:t>
          </a:r>
          <a:r>
            <a:rPr lang="en-US" sz="1600" b="1" kern="1200" dirty="0" err="1">
              <a:latin typeface="Arial"/>
              <a:cs typeface="Arial"/>
            </a:rPr>
            <a:t>Kiến</a:t>
          </a:r>
          <a:r>
            <a:rPr lang="en-US" sz="1600" b="1" kern="1200" dirty="0">
              <a:latin typeface="Arial"/>
              <a:cs typeface="Arial"/>
            </a:rPr>
            <a:t> </a:t>
          </a:r>
          <a:r>
            <a:rPr lang="en-US" sz="1600" b="1" kern="1200" dirty="0" err="1">
              <a:latin typeface="Arial"/>
              <a:cs typeface="Arial"/>
            </a:rPr>
            <a:t>tạo</a:t>
          </a:r>
          <a:r>
            <a:rPr lang="en-US" sz="1600" b="1" kern="1200" dirty="0">
              <a:latin typeface="Arial"/>
              <a:cs typeface="Arial"/>
            </a:rPr>
            <a:t> </a:t>
          </a:r>
          <a:r>
            <a:rPr lang="en-US" sz="1600" b="1" kern="1200" dirty="0" err="1">
              <a:latin typeface="Arial"/>
              <a:cs typeface="Arial"/>
            </a:rPr>
            <a:t>kiến</a:t>
          </a:r>
          <a:r>
            <a:rPr lang="en-US" sz="1600" b="1" kern="1200" dirty="0">
              <a:latin typeface="Arial"/>
              <a:cs typeface="Arial"/>
            </a:rPr>
            <a:t> </a:t>
          </a:r>
          <a:r>
            <a:rPr lang="en-US" sz="1600" b="1" kern="1200" dirty="0" err="1">
              <a:latin typeface="Arial"/>
              <a:cs typeface="Arial"/>
            </a:rPr>
            <a:t>thức</a:t>
          </a:r>
          <a:r>
            <a:rPr lang="en-US" sz="1600" b="1" kern="1200" dirty="0">
              <a:latin typeface="Arial"/>
              <a:cs typeface="Arial"/>
            </a:rPr>
            <a:t>, </a:t>
          </a:r>
          <a:r>
            <a:rPr lang="en-US" sz="1600" b="1" kern="1200" dirty="0" err="1">
              <a:latin typeface="Arial"/>
              <a:cs typeface="Arial"/>
            </a:rPr>
            <a:t>kĩ</a:t>
          </a:r>
          <a:r>
            <a:rPr lang="en-US" sz="1600" b="1" kern="1200" dirty="0">
              <a:latin typeface="Arial"/>
              <a:cs typeface="Arial"/>
            </a:rPr>
            <a:t> </a:t>
          </a:r>
          <a:r>
            <a:rPr lang="en-US" sz="1600" b="1" kern="1200" dirty="0" err="1">
              <a:latin typeface="Arial"/>
              <a:cs typeface="Arial"/>
            </a:rPr>
            <a:t>năng</a:t>
          </a:r>
          <a:endParaRPr lang="en-US" sz="1600" b="1" kern="1200" dirty="0">
            <a:latin typeface="Arial"/>
            <a:cs typeface="Arial"/>
          </a:endParaRPr>
        </a:p>
      </dsp:txBody>
      <dsp:txXfrm>
        <a:off x="3412818" y="1203923"/>
        <a:ext cx="1007733" cy="953969"/>
      </dsp:txXfrm>
    </dsp:sp>
    <dsp:sp modelId="{DA879F7E-4E72-43BD-A94E-3204788897B4}">
      <dsp:nvSpPr>
        <dsp:cNvPr id="0" name=""/>
        <dsp:cNvSpPr/>
      </dsp:nvSpPr>
      <dsp:spPr>
        <a:xfrm rot="6480000">
          <a:off x="3518896" y="2329979"/>
          <a:ext cx="240550" cy="4100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3566129" y="2377675"/>
        <a:ext cx="168385" cy="246036"/>
      </dsp:txXfrm>
    </dsp:sp>
    <dsp:sp modelId="{24AB81AF-60EA-4DA6-871A-7444F7AB3521}">
      <dsp:nvSpPr>
        <dsp:cNvPr id="0" name=""/>
        <dsp:cNvSpPr/>
      </dsp:nvSpPr>
      <dsp:spPr>
        <a:xfrm>
          <a:off x="2620933" y="2727433"/>
          <a:ext cx="1464808" cy="137455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3. </a:t>
          </a:r>
          <a:r>
            <a:rPr lang="en-US" sz="1600" b="1" kern="1200" dirty="0" err="1">
              <a:latin typeface="Arial"/>
              <a:cs typeface="Arial"/>
            </a:rPr>
            <a:t>Luyện</a:t>
          </a:r>
          <a:r>
            <a:rPr lang="en-US" sz="1600" b="1" kern="1200" dirty="0">
              <a:latin typeface="Arial"/>
              <a:cs typeface="Arial"/>
            </a:rPr>
            <a:t> </a:t>
          </a:r>
          <a:r>
            <a:rPr lang="en-US" sz="1600" b="1" kern="1200" dirty="0" err="1">
              <a:latin typeface="Arial"/>
              <a:cs typeface="Arial"/>
            </a:rPr>
            <a:t>tập</a:t>
          </a:r>
          <a:r>
            <a:rPr lang="en-US" sz="1600" b="1" kern="1200" dirty="0">
              <a:latin typeface="Arial"/>
              <a:cs typeface="Arial"/>
            </a:rPr>
            <a:t> </a:t>
          </a:r>
          <a:r>
            <a:rPr lang="en-US" sz="1600" b="1" kern="1200" dirty="0" smtClean="0">
              <a:latin typeface="Arial"/>
              <a:cs typeface="Arial"/>
            </a:rPr>
            <a:t>– </a:t>
          </a:r>
          <a:r>
            <a:rPr lang="en-US" sz="1600" b="1" kern="1200" dirty="0" err="1" smtClean="0">
              <a:latin typeface="Arial"/>
              <a:cs typeface="Arial"/>
            </a:rPr>
            <a:t>sáng</a:t>
          </a:r>
          <a:r>
            <a:rPr lang="en-US" sz="1600" b="1" kern="1200" dirty="0" smtClean="0">
              <a:latin typeface="Arial"/>
              <a:cs typeface="Arial"/>
            </a:rPr>
            <a:t> </a:t>
          </a:r>
          <a:r>
            <a:rPr lang="en-US" sz="1600" b="1" kern="1200" dirty="0" err="1">
              <a:latin typeface="Arial"/>
              <a:cs typeface="Arial"/>
            </a:rPr>
            <a:t>tạo</a:t>
          </a:r>
          <a:endParaRPr lang="en-US" sz="1600" b="1" kern="1200" dirty="0">
            <a:latin typeface="Arial"/>
            <a:cs typeface="Arial"/>
          </a:endParaRPr>
        </a:p>
      </dsp:txBody>
      <dsp:txXfrm>
        <a:off x="2835449" y="2928733"/>
        <a:ext cx="1035776" cy="971959"/>
      </dsp:txXfrm>
    </dsp:sp>
    <dsp:sp modelId="{C801CE1F-3238-4D25-98E5-3DC00459B941}">
      <dsp:nvSpPr>
        <dsp:cNvPr id="0" name=""/>
        <dsp:cNvSpPr/>
      </dsp:nvSpPr>
      <dsp:spPr>
        <a:xfrm rot="10800000">
          <a:off x="2388490" y="3209682"/>
          <a:ext cx="164260" cy="4100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437768" y="3291694"/>
        <a:ext cx="114982" cy="246036"/>
      </dsp:txXfrm>
    </dsp:sp>
    <dsp:sp modelId="{4ADCD46C-25A5-4451-9EE5-A11F9E106CC3}">
      <dsp:nvSpPr>
        <dsp:cNvPr id="0" name=""/>
        <dsp:cNvSpPr/>
      </dsp:nvSpPr>
      <dsp:spPr>
        <a:xfrm>
          <a:off x="749608" y="2718648"/>
          <a:ext cx="1561400" cy="139212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4. </a:t>
          </a:r>
          <a:r>
            <a:rPr lang="en-US" sz="1600" b="1" kern="1200" dirty="0" err="1">
              <a:latin typeface="Arial"/>
              <a:cs typeface="Arial"/>
            </a:rPr>
            <a:t>Phân</a:t>
          </a:r>
          <a:r>
            <a:rPr lang="en-US" sz="1600" b="1" kern="1200" dirty="0">
              <a:latin typeface="Arial"/>
              <a:cs typeface="Arial"/>
            </a:rPr>
            <a:t> </a:t>
          </a:r>
          <a:r>
            <a:rPr lang="en-US" sz="1600" b="1" kern="1200" dirty="0" err="1">
              <a:latin typeface="Arial"/>
              <a:cs typeface="Arial"/>
            </a:rPr>
            <a:t>tích</a:t>
          </a:r>
          <a:r>
            <a:rPr lang="en-US" sz="1600" b="1" kern="1200" dirty="0">
              <a:latin typeface="Arial"/>
              <a:cs typeface="Arial"/>
            </a:rPr>
            <a:t> - </a:t>
          </a:r>
          <a:r>
            <a:rPr lang="en-US" sz="1600" b="1" kern="1200" dirty="0" err="1">
              <a:latin typeface="Arial"/>
              <a:cs typeface="Arial"/>
            </a:rPr>
            <a:t>đánh</a:t>
          </a:r>
          <a:r>
            <a:rPr lang="en-US" sz="1600" b="1" kern="1200" dirty="0">
              <a:latin typeface="Arial"/>
              <a:cs typeface="Arial"/>
            </a:rPr>
            <a:t> </a:t>
          </a:r>
          <a:r>
            <a:rPr lang="en-US" sz="1600" b="1" kern="1200" dirty="0" err="1">
              <a:latin typeface="Arial"/>
              <a:cs typeface="Arial"/>
            </a:rPr>
            <a:t>giá</a:t>
          </a:r>
          <a:endParaRPr lang="en-US" sz="1600" b="1" kern="1200" dirty="0">
            <a:latin typeface="Arial"/>
            <a:cs typeface="Arial"/>
          </a:endParaRPr>
        </a:p>
      </dsp:txBody>
      <dsp:txXfrm>
        <a:off x="978270" y="2922520"/>
        <a:ext cx="1104076" cy="984383"/>
      </dsp:txXfrm>
    </dsp:sp>
    <dsp:sp modelId="{4BBBA407-B33D-4170-912E-66A24D43326C}">
      <dsp:nvSpPr>
        <dsp:cNvPr id="0" name=""/>
        <dsp:cNvSpPr/>
      </dsp:nvSpPr>
      <dsp:spPr>
        <a:xfrm rot="15120000">
          <a:off x="1152810" y="2362922"/>
          <a:ext cx="204738" cy="41006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193011" y="2474141"/>
        <a:ext cx="143317" cy="246036"/>
      </dsp:txXfrm>
    </dsp:sp>
    <dsp:sp modelId="{29E058FE-EB41-49F9-BF47-6C642B97C130}">
      <dsp:nvSpPr>
        <dsp:cNvPr id="0" name=""/>
        <dsp:cNvSpPr/>
      </dsp:nvSpPr>
      <dsp:spPr>
        <a:xfrm>
          <a:off x="221240" y="948388"/>
          <a:ext cx="1491441" cy="14650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latin typeface="Arial"/>
              <a:cs typeface="Arial"/>
            </a:rPr>
            <a:t>5. </a:t>
          </a:r>
          <a:r>
            <a:rPr lang="en-US" sz="1600" b="1" kern="1200" dirty="0" err="1">
              <a:latin typeface="Arial"/>
              <a:cs typeface="Arial"/>
            </a:rPr>
            <a:t>Vận</a:t>
          </a:r>
          <a:r>
            <a:rPr lang="en-US" sz="1600" b="1" kern="1200" dirty="0">
              <a:latin typeface="Arial"/>
              <a:cs typeface="Arial"/>
            </a:rPr>
            <a:t> </a:t>
          </a:r>
          <a:r>
            <a:rPr lang="en-US" sz="1600" b="1" kern="1200" dirty="0" err="1">
              <a:latin typeface="Arial"/>
              <a:cs typeface="Arial"/>
            </a:rPr>
            <a:t>dụng</a:t>
          </a:r>
          <a:r>
            <a:rPr lang="en-US" sz="1600" b="1" kern="1200" dirty="0">
              <a:latin typeface="Arial"/>
              <a:cs typeface="Arial"/>
            </a:rPr>
            <a:t> - </a:t>
          </a:r>
          <a:r>
            <a:rPr lang="en-US" sz="1600" b="1" kern="1200" dirty="0" err="1">
              <a:latin typeface="Arial"/>
              <a:cs typeface="Arial"/>
            </a:rPr>
            <a:t>phát</a:t>
          </a:r>
          <a:r>
            <a:rPr lang="en-US" sz="1600" b="1" kern="1200" dirty="0">
              <a:latin typeface="Arial"/>
              <a:cs typeface="Arial"/>
            </a:rPr>
            <a:t> </a:t>
          </a:r>
          <a:r>
            <a:rPr lang="en-US" sz="1600" b="1" kern="1200" dirty="0" err="1">
              <a:latin typeface="Arial"/>
              <a:cs typeface="Arial"/>
            </a:rPr>
            <a:t>triển</a:t>
          </a:r>
          <a:endParaRPr lang="en-US" sz="1600" b="1" kern="1200" dirty="0">
            <a:latin typeface="Arial"/>
            <a:cs typeface="Arial"/>
          </a:endParaRPr>
        </a:p>
      </dsp:txBody>
      <dsp:txXfrm>
        <a:off x="439656" y="1162938"/>
        <a:ext cx="1054609" cy="1035939"/>
      </dsp:txXfrm>
    </dsp:sp>
    <dsp:sp modelId="{48F3A7D4-8512-48E7-89AB-34DDADA0BB77}">
      <dsp:nvSpPr>
        <dsp:cNvPr id="0" name=""/>
        <dsp:cNvSpPr/>
      </dsp:nvSpPr>
      <dsp:spPr>
        <a:xfrm rot="19494244">
          <a:off x="1618528" y="954365"/>
          <a:ext cx="181166" cy="410060"/>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623469" y="1052001"/>
        <a:ext cx="126816" cy="2460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86989-6D13-4FA4-8116-A339E60B1A8A}">
      <dsp:nvSpPr>
        <dsp:cNvPr id="0" name=""/>
        <dsp:cNvSpPr/>
      </dsp:nvSpPr>
      <dsp:spPr>
        <a:xfrm>
          <a:off x="3763532" y="2438400"/>
          <a:ext cx="2980266" cy="2980266"/>
        </a:xfrm>
        <a:prstGeom prst="gear9">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solidFill>
                <a:srgbClr val="002060"/>
              </a:solidFill>
            </a:rPr>
            <a:t>Bài</a:t>
          </a:r>
          <a:r>
            <a:rPr lang="en-US" sz="1600" kern="1200" dirty="0">
              <a:solidFill>
                <a:srgbClr val="002060"/>
              </a:solidFill>
            </a:rPr>
            <a:t> 3: </a:t>
          </a:r>
        </a:p>
        <a:p>
          <a:pPr lvl="0" algn="ctr" defTabSz="711200">
            <a:lnSpc>
              <a:spcPct val="90000"/>
            </a:lnSpc>
            <a:spcBef>
              <a:spcPct val="0"/>
            </a:spcBef>
            <a:spcAft>
              <a:spcPct val="35000"/>
            </a:spcAft>
          </a:pPr>
          <a:r>
            <a:rPr lang="en-US" sz="1600" b="1" kern="1200" dirty="0">
              <a:solidFill>
                <a:srgbClr val="002060"/>
              </a:solidFill>
            </a:rPr>
            <a:t>THIẾT KẾ TỜ GẤP</a:t>
          </a:r>
          <a:endParaRPr lang="vi-VN" sz="1600" b="1" kern="1200" dirty="0">
            <a:solidFill>
              <a:srgbClr val="002060"/>
            </a:solidFill>
          </a:endParaRPr>
        </a:p>
      </dsp:txBody>
      <dsp:txXfrm>
        <a:off x="4362698" y="3136513"/>
        <a:ext cx="1781934" cy="1531918"/>
      </dsp:txXfrm>
    </dsp:sp>
    <dsp:sp modelId="{B7337E17-24FF-47FA-A130-17A045E6CFE2}">
      <dsp:nvSpPr>
        <dsp:cNvPr id="0" name=""/>
        <dsp:cNvSpPr/>
      </dsp:nvSpPr>
      <dsp:spPr>
        <a:xfrm>
          <a:off x="2059093" y="1733973"/>
          <a:ext cx="2167466" cy="2167466"/>
        </a:xfrm>
        <a:prstGeom prst="gear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solidFill>
                <a:srgbClr val="002060"/>
              </a:solidFill>
            </a:rPr>
            <a:t>Bài</a:t>
          </a:r>
          <a:r>
            <a:rPr lang="en-US" sz="1600" kern="1200" dirty="0">
              <a:solidFill>
                <a:srgbClr val="002060"/>
              </a:solidFill>
            </a:rPr>
            <a:t> 2:</a:t>
          </a:r>
        </a:p>
        <a:p>
          <a:pPr lvl="0" algn="ctr" defTabSz="711200">
            <a:lnSpc>
              <a:spcPct val="90000"/>
            </a:lnSpc>
            <a:spcBef>
              <a:spcPct val="0"/>
            </a:spcBef>
            <a:spcAft>
              <a:spcPct val="35000"/>
            </a:spcAft>
          </a:pPr>
          <a:r>
            <a:rPr lang="en-US" sz="1600" b="1" kern="1200" dirty="0">
              <a:solidFill>
                <a:srgbClr val="002060"/>
              </a:solidFill>
            </a:rPr>
            <a:t>THIẾT KẾ VÀ TRANG TRÍ BAO BÌ</a:t>
          </a:r>
          <a:endParaRPr lang="vi-VN" sz="1600" b="1" kern="1200" dirty="0">
            <a:solidFill>
              <a:srgbClr val="002060"/>
            </a:solidFill>
          </a:endParaRPr>
        </a:p>
      </dsp:txBody>
      <dsp:txXfrm>
        <a:off x="2604759" y="2282937"/>
        <a:ext cx="1076134" cy="1069538"/>
      </dsp:txXfrm>
    </dsp:sp>
    <dsp:sp modelId="{B65A1D88-FA9B-435D-91EF-DDD44D705DC8}">
      <dsp:nvSpPr>
        <dsp:cNvPr id="0" name=""/>
        <dsp:cNvSpPr/>
      </dsp:nvSpPr>
      <dsp:spPr>
        <a:xfrm rot="20700000">
          <a:off x="3273095" y="238642"/>
          <a:ext cx="2123675" cy="2123675"/>
        </a:xfrm>
        <a:prstGeom prst="gear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a:solidFill>
                <a:srgbClr val="002060"/>
              </a:solidFill>
            </a:rPr>
            <a:t>Bài</a:t>
          </a:r>
          <a:r>
            <a:rPr lang="en-US" sz="1600" kern="1200" dirty="0">
              <a:solidFill>
                <a:srgbClr val="002060"/>
              </a:solidFill>
            </a:rPr>
            <a:t> 1:</a:t>
          </a:r>
        </a:p>
        <a:p>
          <a:pPr lvl="0" algn="ctr" defTabSz="711200">
            <a:lnSpc>
              <a:spcPct val="90000"/>
            </a:lnSpc>
            <a:spcBef>
              <a:spcPct val="0"/>
            </a:spcBef>
            <a:spcAft>
              <a:spcPct val="35000"/>
            </a:spcAft>
          </a:pPr>
          <a:r>
            <a:rPr lang="en-US" sz="1600" b="1" kern="1200" dirty="0">
              <a:solidFill>
                <a:srgbClr val="002060"/>
              </a:solidFill>
            </a:rPr>
            <a:t>THIẾT KẾ ĐỒ LƯU NIỆM</a:t>
          </a:r>
          <a:endParaRPr lang="vi-VN" sz="1600" b="1" kern="1200" dirty="0">
            <a:solidFill>
              <a:srgbClr val="002060"/>
            </a:solidFill>
          </a:endParaRPr>
        </a:p>
      </dsp:txBody>
      <dsp:txXfrm rot="-20700000">
        <a:off x="3738879" y="704426"/>
        <a:ext cx="1192106" cy="1192106"/>
      </dsp:txXfrm>
    </dsp:sp>
    <dsp:sp modelId="{25CAAA3D-487A-410B-957A-4B7B4B0272C3}">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D99C7D-BE7F-4624-8E81-5EE230A4DF4A}">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B48ED6-297B-45EC-8205-BDC9C3C4C9AF}">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18824-8849-47E0-B285-A593F8EF7F5B}">
      <dsp:nvSpPr>
        <dsp:cNvPr id="0" name=""/>
        <dsp:cNvSpPr/>
      </dsp:nvSpPr>
      <dsp:spPr>
        <a:xfrm>
          <a:off x="0" y="17286"/>
          <a:ext cx="5888736" cy="687771"/>
        </a:xfrm>
        <a:prstGeom prst="rect">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taphuan.nxbgd.vn</a:t>
          </a:r>
          <a:endParaRPr lang="en-US" sz="2800" kern="1200" dirty="0">
            <a:solidFill>
              <a:srgbClr val="002060"/>
            </a:solidFill>
          </a:endParaRPr>
        </a:p>
      </dsp:txBody>
      <dsp:txXfrm>
        <a:off x="0" y="17286"/>
        <a:ext cx="5888736" cy="687771"/>
      </dsp:txXfrm>
    </dsp:sp>
    <dsp:sp modelId="{4D12741D-2AF0-4165-B696-5A9B09E4D47F}">
      <dsp:nvSpPr>
        <dsp:cNvPr id="0" name=""/>
        <dsp:cNvSpPr/>
      </dsp:nvSpPr>
      <dsp:spPr>
        <a:xfrm>
          <a:off x="0" y="748282"/>
          <a:ext cx="5888736" cy="632493"/>
        </a:xfrm>
        <a:prstGeom prst="rect">
          <a:avLst/>
        </a:prstGeom>
        <a:solidFill>
          <a:schemeClr val="accent5">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hanhtrangso.nxbgd.vn</a:t>
          </a:r>
          <a:endParaRPr lang="en-US" sz="2800" kern="1200" dirty="0">
            <a:solidFill>
              <a:srgbClr val="002060"/>
            </a:solidFill>
          </a:endParaRPr>
        </a:p>
      </dsp:txBody>
      <dsp:txXfrm>
        <a:off x="0" y="748282"/>
        <a:ext cx="5888736" cy="632493"/>
      </dsp:txXfrm>
    </dsp:sp>
    <dsp:sp modelId="{B87681B5-957B-45B1-BBF9-E6626082002E}">
      <dsp:nvSpPr>
        <dsp:cNvPr id="0" name=""/>
        <dsp:cNvSpPr/>
      </dsp:nvSpPr>
      <dsp:spPr>
        <a:xfrm>
          <a:off x="0" y="1441031"/>
          <a:ext cx="5888736" cy="612632"/>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a:solidFill>
                <a:srgbClr val="002060"/>
              </a:solidFill>
              <a:latin typeface="Arial" panose="020B0604020202020204" pitchFamily="34" charset="0"/>
              <a:ea typeface="Cambria" panose="02040503050406030204" pitchFamily="18" charset="0"/>
              <a:cs typeface="Arial" panose="020B0604020202020204" pitchFamily="34" charset="0"/>
            </a:rPr>
            <a:t>www.chantroisangtao.vn</a:t>
          </a:r>
          <a:endParaRPr lang="en-US" sz="2800" kern="1200" dirty="0">
            <a:solidFill>
              <a:srgbClr val="002060"/>
            </a:solidFill>
          </a:endParaRPr>
        </a:p>
      </dsp:txBody>
      <dsp:txXfrm>
        <a:off x="0" y="1441031"/>
        <a:ext cx="5888736" cy="612632"/>
      </dsp:txXfrm>
    </dsp:sp>
    <dsp:sp modelId="{DC022C15-5A9B-42B8-B301-A0658D70D3BF}">
      <dsp:nvSpPr>
        <dsp:cNvPr id="0" name=""/>
        <dsp:cNvSpPr/>
      </dsp:nvSpPr>
      <dsp:spPr>
        <a:xfrm>
          <a:off x="4" y="2113920"/>
          <a:ext cx="5888727" cy="696846"/>
        </a:xfrm>
        <a:prstGeom prst="rect">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b="1" kern="1200" dirty="0" err="1" smtClean="0">
              <a:solidFill>
                <a:srgbClr val="002060"/>
              </a:solidFill>
            </a:rPr>
            <a:t>Sachthietbigiaoduc.vn</a:t>
          </a:r>
          <a:endParaRPr lang="en-US" sz="2800" kern="1200" dirty="0">
            <a:solidFill>
              <a:srgbClr val="002060"/>
            </a:solidFill>
          </a:endParaRPr>
        </a:p>
      </dsp:txBody>
      <dsp:txXfrm>
        <a:off x="4" y="2113920"/>
        <a:ext cx="5888727" cy="6968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4/23/2024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7 chủ đề 16 bài</a:t>
            </a: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9</a:t>
            </a:fld>
            <a:endParaRPr lang="en-US"/>
          </a:p>
        </p:txBody>
      </p:sp>
    </p:spTree>
    <p:extLst>
      <p:ext uri="{BB962C8B-B14F-4D97-AF65-F5344CB8AC3E}">
        <p14:creationId xmlns:p14="http://schemas.microsoft.com/office/powerpoint/2010/main" val="2194347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vi-VN" sz="1400" b="0" i="0" u="none" strike="noStrike" kern="1200" cap="none" spc="20" normalizeH="0" baseline="0" noProof="0" dirty="0">
                <a:ln>
                  <a:noFill/>
                </a:ln>
                <a:solidFill>
                  <a:srgbClr val="0070C0"/>
                </a:solidFill>
                <a:effectLst/>
                <a:uLnTx/>
                <a:uFillTx/>
                <a:latin typeface="+mn-lt"/>
                <a:ea typeface="+mn-ea"/>
                <a:cs typeface="+mn-cs"/>
              </a:rPr>
              <a:t>thị giác, xúc giác, vận động, </a:t>
            </a:r>
            <a:r>
              <a:rPr kumimoji="0" lang="vi-VN" sz="1400" b="0" i="0" u="none" strike="noStrike" kern="1200" cap="none" spc="-20" normalizeH="0" baseline="0" noProof="0" dirty="0">
                <a:ln>
                  <a:noFill/>
                </a:ln>
                <a:solidFill>
                  <a:srgbClr val="0070C0"/>
                </a:solidFill>
                <a:effectLst/>
                <a:uLnTx/>
                <a:uFillTx/>
                <a:latin typeface="+mn-lt"/>
                <a:ea typeface="+mn-ea"/>
                <a:cs typeface="+mn-cs"/>
              </a:rPr>
              <a:t>tưởng </a:t>
            </a:r>
            <a:r>
              <a:rPr kumimoji="0" lang="en-US" sz="1400" b="0" i="0" u="none" strike="noStrike" kern="1200" cap="none" spc="-20" normalizeH="0" baseline="0" noProof="0" dirty="0">
                <a:ln>
                  <a:noFill/>
                </a:ln>
                <a:solidFill>
                  <a:srgbClr val="0070C0"/>
                </a:solidFill>
                <a:effectLst/>
                <a:uLnTx/>
                <a:uFillTx/>
                <a:latin typeface="+mn-lt"/>
                <a:ea typeface="+mn-ea"/>
                <a:cs typeface="+mn-cs"/>
              </a:rPr>
              <a:t> t</a:t>
            </a:r>
            <a:r>
              <a:rPr kumimoji="0" lang="vi-VN" sz="1400" b="0" i="0" u="none" strike="noStrike" kern="1200" cap="none" spc="-20" normalizeH="0" baseline="0" noProof="0" dirty="0">
                <a:ln>
                  <a:noFill/>
                </a:ln>
                <a:solidFill>
                  <a:srgbClr val="0070C0"/>
                </a:solidFill>
                <a:effectLst/>
                <a:uLnTx/>
                <a:uFillTx/>
                <a:latin typeface="+mn-lt"/>
                <a:ea typeface="+mn-ea"/>
                <a:cs typeface="+mn-cs"/>
              </a:rPr>
              <a:t>ượng,… </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để tác động đến các loại hình trí thông minh của học sinh nhằm phát triển phẩm chất</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 và năng </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lực</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 ở</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mỗi</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cá </a:t>
            </a:r>
            <a:r>
              <a:rPr kumimoji="0" lang="en-US" sz="1400" b="0" i="0" u="none" strike="noStrike" kern="1200" cap="none" spc="-20" normalizeH="0" baseline="0" noProof="0" dirty="0">
                <a:ln>
                  <a:noFill/>
                </a:ln>
                <a:solidFill>
                  <a:srgbClr val="0070C0"/>
                </a:solidFill>
                <a:effectLst/>
                <a:uLnTx/>
                <a:uFillTx/>
                <a:latin typeface="+mn-lt"/>
                <a:ea typeface="+mn-ea"/>
                <a:cs typeface="+mn-cs"/>
              </a:rPr>
              <a:t> </a:t>
            </a:r>
            <a:r>
              <a:rPr kumimoji="0" lang="vi-VN" sz="1400" b="0" i="0" u="none" strike="noStrike" kern="1200" cap="none" spc="-20" normalizeH="0" baseline="0" noProof="0" dirty="0">
                <a:ln>
                  <a:noFill/>
                </a:ln>
                <a:solidFill>
                  <a:srgbClr val="0070C0"/>
                </a:solidFill>
                <a:effectLst/>
                <a:uLnTx/>
                <a:uFillTx/>
                <a:latin typeface="+mn-lt"/>
                <a:ea typeface="+mn-ea"/>
                <a:cs typeface="+mn-cs"/>
              </a:rPr>
              <a:t>nhân</a:t>
            </a:r>
          </a:p>
          <a:p>
            <a:endParaRPr lang="en-US" dirty="0"/>
          </a:p>
        </p:txBody>
      </p:sp>
      <p:sp>
        <p:nvSpPr>
          <p:cNvPr id="4" name="Slide Number Placeholder 3"/>
          <p:cNvSpPr>
            <a:spLocks noGrp="1"/>
          </p:cNvSpPr>
          <p:nvPr>
            <p:ph type="sldNum" sz="quarter" idx="10"/>
          </p:nvPr>
        </p:nvSpPr>
        <p:spPr/>
        <p:txBody>
          <a:bodyPr/>
          <a:lstStyle/>
          <a:p>
            <a:fld id="{4FC1ACE6-7DBA-4AF4-94A8-07B29CF16651}" type="slidenum">
              <a:rPr lang="en-US" smtClean="0"/>
              <a:t>11</a:t>
            </a:fld>
            <a:endParaRPr lang="en-US"/>
          </a:p>
        </p:txBody>
      </p:sp>
    </p:spTree>
    <p:extLst>
      <p:ext uri="{BB962C8B-B14F-4D97-AF65-F5344CB8AC3E}">
        <p14:creationId xmlns:p14="http://schemas.microsoft.com/office/powerpoint/2010/main" val="142153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u="none" strike="noStrike" kern="1200" cap="none" spc="0" normalizeH="0" baseline="0" noProof="0" dirty="0">
                <a:ln>
                  <a:noFill/>
                </a:ln>
                <a:solidFill>
                  <a:srgbClr val="0070C0"/>
                </a:solidFill>
                <a:effectLst/>
                <a:uLnTx/>
                <a:uFillTx/>
                <a:latin typeface="Arial" panose="020B0604020202020204" pitchFamily="34" charset="0"/>
                <a:ea typeface="+mn-ea"/>
                <a:cs typeface="+mn-cs"/>
              </a:rPr>
              <a:t>MTUD</a:t>
            </a:r>
            <a:r>
              <a:rPr kumimoji="0" lang="vi-VN" sz="1200" b="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vi-VN" sz="1200" b="0"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Ví dụ Chủ đề </a:t>
            </a:r>
            <a:r>
              <a:rPr kumimoji="0" lang="vi-VN" sz="1200" b="0"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vi-VN" sz="1200" b="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THƯƠNG HIỆU VÀ SẢN PHẨM</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182392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MTTH – </a:t>
            </a:r>
            <a:r>
              <a:rPr lang="en-US" dirty="0" err="1"/>
              <a:t>Chủ</a:t>
            </a:r>
            <a:r>
              <a:rPr lang="en-US" dirty="0"/>
              <a:t> </a:t>
            </a:r>
            <a:r>
              <a:rPr lang="en-US" dirty="0" err="1"/>
              <a:t>đề</a:t>
            </a:r>
            <a:r>
              <a:rPr lang="en-US" dirty="0"/>
              <a:t>: </a:t>
            </a:r>
            <a:r>
              <a:rPr lang="en-US" dirty="0" err="1"/>
              <a:t>Tư</a:t>
            </a:r>
            <a:r>
              <a:rPr lang="en-US" dirty="0"/>
              <a:t> </a:t>
            </a:r>
            <a:r>
              <a:rPr lang="en-US" dirty="0" err="1"/>
              <a:t>liệu</a:t>
            </a:r>
            <a:r>
              <a:rPr lang="en-US" dirty="0"/>
              <a:t> </a:t>
            </a:r>
            <a:r>
              <a:rPr lang="en-US" dirty="0" err="1"/>
              <a:t>thực</a:t>
            </a:r>
            <a:r>
              <a:rPr lang="en-US" dirty="0"/>
              <a:t> </a:t>
            </a:r>
            <a:r>
              <a:rPr lang="en-US" dirty="0" err="1"/>
              <a:t>tế</a:t>
            </a:r>
            <a:r>
              <a:rPr lang="en-US" dirty="0"/>
              <a:t> </a:t>
            </a:r>
            <a:r>
              <a:rPr lang="en-US" dirty="0" err="1"/>
              <a:t>và</a:t>
            </a:r>
            <a:r>
              <a:rPr lang="en-US" dirty="0"/>
              <a:t> </a:t>
            </a:r>
            <a:r>
              <a:rPr lang="en-US" dirty="0" err="1"/>
              <a:t>sáng</a:t>
            </a:r>
            <a:r>
              <a:rPr lang="en-US" dirty="0"/>
              <a:t> </a:t>
            </a:r>
            <a:r>
              <a:rPr lang="en-US" dirty="0" err="1"/>
              <a:t>tác</a:t>
            </a:r>
            <a:r>
              <a:rPr lang="en-US" dirty="0"/>
              <a:t> </a:t>
            </a:r>
            <a:r>
              <a:rPr lang="en-US" dirty="0" err="1"/>
              <a:t>và</a:t>
            </a:r>
            <a:r>
              <a:rPr lang="en-US" dirty="0"/>
              <a:t> </a:t>
            </a:r>
            <a:r>
              <a:rPr lang="en-US" dirty="0" err="1"/>
              <a:t>chủ</a:t>
            </a:r>
            <a:r>
              <a:rPr lang="en-US" dirty="0"/>
              <a:t> </a:t>
            </a:r>
            <a:r>
              <a:rPr lang="en-US" dirty="0" err="1"/>
              <a:t>đề</a:t>
            </a:r>
            <a:r>
              <a:rPr lang="en-US" dirty="0"/>
              <a:t>: </a:t>
            </a:r>
            <a:r>
              <a:rPr lang="en-US" dirty="0" err="1"/>
              <a:t>Tạo</a:t>
            </a:r>
            <a:r>
              <a:rPr lang="en-US" dirty="0"/>
              <a:t> </a:t>
            </a:r>
            <a:r>
              <a:rPr lang="en-US" dirty="0" err="1"/>
              <a:t>hình</a:t>
            </a:r>
            <a:r>
              <a:rPr lang="en-US" dirty="0"/>
              <a:t> </a:t>
            </a:r>
            <a:r>
              <a:rPr lang="en-US" dirty="0" err="1"/>
              <a:t>nhân</a:t>
            </a:r>
            <a:r>
              <a:rPr lang="en-US" dirty="0"/>
              <a:t> </a:t>
            </a:r>
            <a:r>
              <a:rPr lang="en-US" dirty="0" err="1"/>
              <a:t>vật</a:t>
            </a:r>
            <a:r>
              <a:rPr lang="en-US" dirty="0"/>
              <a:t> </a:t>
            </a:r>
            <a:r>
              <a:rPr lang="en-US" dirty="0" err="1"/>
              <a:t>và</a:t>
            </a:r>
            <a:r>
              <a:rPr lang="en-US" dirty="0"/>
              <a:t> </a:t>
            </a:r>
            <a:r>
              <a:rPr lang="en-US" dirty="0" err="1"/>
              <a:t>sân</a:t>
            </a:r>
            <a:r>
              <a:rPr lang="en-US" dirty="0"/>
              <a:t> </a:t>
            </a:r>
            <a:r>
              <a:rPr lang="en-US" dirty="0" err="1"/>
              <a:t>khấu</a:t>
            </a:r>
            <a:r>
              <a:rPr lang="en-US" dirty="0"/>
              <a:t> </a:t>
            </a:r>
            <a:r>
              <a:rPr lang="en-US" dirty="0" err="1"/>
              <a:t>biểu</a:t>
            </a:r>
            <a:r>
              <a:rPr lang="en-US" dirty="0"/>
              <a:t> </a:t>
            </a:r>
            <a:r>
              <a:rPr lang="en-US" dirty="0" err="1"/>
              <a:t>diễn</a:t>
            </a:r>
            <a:r>
              <a:rPr lang="en-US" dirty="0"/>
              <a:t> </a:t>
            </a:r>
            <a:r>
              <a:rPr lang="en-US" dirty="0" err="1"/>
              <a:t>rối</a:t>
            </a:r>
            <a:r>
              <a:rPr lang="en-US" dirty="0"/>
              <a:t> </a:t>
            </a:r>
            <a:r>
              <a:rPr lang="en-US" dirty="0" err="1"/>
              <a:t>dây</a:t>
            </a:r>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19</a:t>
            </a:fld>
            <a:endParaRPr lang="en-US"/>
          </a:p>
        </p:txBody>
      </p:sp>
    </p:spTree>
    <p:extLst>
      <p:ext uri="{BB962C8B-B14F-4D97-AF65-F5344CB8AC3E}">
        <p14:creationId xmlns:p14="http://schemas.microsoft.com/office/powerpoint/2010/main" val="14231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2800" dirty="0">
                <a:solidFill>
                  <a:srgbClr val="002060"/>
                </a:solidFill>
              </a:rPr>
              <a:t>Các bài học trong chủ đề được thiết kế </a:t>
            </a:r>
            <a:r>
              <a:rPr lang="en-US" sz="2800" dirty="0" err="1">
                <a:solidFill>
                  <a:srgbClr val="002060"/>
                </a:solidFill>
              </a:rPr>
              <a:t>có</a:t>
            </a:r>
            <a:r>
              <a:rPr lang="en-US" sz="2800" dirty="0">
                <a:solidFill>
                  <a:srgbClr val="002060"/>
                </a:solidFill>
              </a:rPr>
              <a:t> </a:t>
            </a:r>
            <a:r>
              <a:rPr lang="en-US" sz="2800" dirty="0" err="1">
                <a:solidFill>
                  <a:srgbClr val="002060"/>
                </a:solidFill>
              </a:rPr>
              <a:t>sự</a:t>
            </a:r>
            <a:r>
              <a:rPr lang="en-US" sz="2800" dirty="0">
                <a:solidFill>
                  <a:srgbClr val="002060"/>
                </a:solidFill>
              </a:rPr>
              <a:t> </a:t>
            </a:r>
            <a:r>
              <a:rPr lang="en-US" sz="2800" dirty="0" err="1">
                <a:solidFill>
                  <a:srgbClr val="002060"/>
                </a:solidFill>
                <a:latin typeface="Arial (Body)"/>
              </a:rPr>
              <a:t>liên</a:t>
            </a:r>
            <a:r>
              <a:rPr lang="en-US" sz="2800" dirty="0">
                <a:solidFill>
                  <a:srgbClr val="002060"/>
                </a:solidFill>
                <a:latin typeface="Arial (Body)"/>
              </a:rPr>
              <a:t> </a:t>
            </a:r>
            <a:r>
              <a:rPr lang="en-US" sz="2800" dirty="0" err="1">
                <a:solidFill>
                  <a:srgbClr val="002060"/>
                </a:solidFill>
                <a:latin typeface="Arial (Body)"/>
              </a:rPr>
              <a:t>kết</a:t>
            </a:r>
            <a:r>
              <a:rPr lang="en-US" sz="2800" dirty="0">
                <a:solidFill>
                  <a:srgbClr val="002060"/>
                </a:solidFill>
                <a:latin typeface="Arial (Body)"/>
              </a:rPr>
              <a:t> </a:t>
            </a:r>
            <a:r>
              <a:rPr lang="en-US" sz="2800" dirty="0" err="1">
                <a:solidFill>
                  <a:srgbClr val="002060"/>
                </a:solidFill>
                <a:latin typeface="Arial (Body)"/>
              </a:rPr>
              <a:t>với</a:t>
            </a:r>
            <a:r>
              <a:rPr lang="en-US" sz="2800" dirty="0">
                <a:solidFill>
                  <a:srgbClr val="002060"/>
                </a:solidFill>
                <a:latin typeface="Arial (Body)"/>
              </a:rPr>
              <a:t> </a:t>
            </a:r>
            <a:r>
              <a:rPr lang="en-US" sz="2800" dirty="0" err="1">
                <a:solidFill>
                  <a:srgbClr val="002060"/>
                </a:solidFill>
                <a:latin typeface="Arial (Body)"/>
              </a:rPr>
              <a:t>nhau</a:t>
            </a:r>
            <a:r>
              <a:rPr lang="en-US" sz="2800" dirty="0">
                <a:solidFill>
                  <a:srgbClr val="002060"/>
                </a:solidFill>
                <a:latin typeface="Arial (Body)"/>
              </a:rPr>
              <a:t> </a:t>
            </a:r>
            <a:r>
              <a:rPr lang="en-US" sz="2800" dirty="0" err="1">
                <a:solidFill>
                  <a:srgbClr val="002060"/>
                </a:solidFill>
                <a:latin typeface="Arial (Body)"/>
              </a:rPr>
              <a:t>về</a:t>
            </a:r>
            <a:r>
              <a:rPr lang="en-US" sz="2800" dirty="0">
                <a:solidFill>
                  <a:srgbClr val="002060"/>
                </a:solidFill>
                <a:latin typeface="Arial (Body)"/>
              </a:rPr>
              <a:t> </a:t>
            </a:r>
            <a:r>
              <a:rPr lang="en-US" sz="2800" dirty="0" err="1">
                <a:solidFill>
                  <a:srgbClr val="002060"/>
                </a:solidFill>
                <a:latin typeface="Arial (Body)"/>
              </a:rPr>
              <a:t>nội</a:t>
            </a:r>
            <a:r>
              <a:rPr lang="en-US" sz="2800" dirty="0">
                <a:solidFill>
                  <a:srgbClr val="002060"/>
                </a:solidFill>
                <a:latin typeface="Arial (Body)"/>
              </a:rPr>
              <a:t> dung </a:t>
            </a:r>
            <a:r>
              <a:rPr lang="en-US" sz="2800" dirty="0" err="1">
                <a:solidFill>
                  <a:srgbClr val="002060"/>
                </a:solidFill>
                <a:latin typeface="Arial (Body)"/>
              </a:rPr>
              <a:t>và</a:t>
            </a:r>
            <a:r>
              <a:rPr lang="en-US" sz="2800" dirty="0">
                <a:solidFill>
                  <a:srgbClr val="002060"/>
                </a:solidFill>
                <a:latin typeface="Arial (Body)"/>
              </a:rPr>
              <a:t> </a:t>
            </a:r>
            <a:r>
              <a:rPr lang="en-US" sz="2800" dirty="0" err="1">
                <a:solidFill>
                  <a:srgbClr val="002060"/>
                </a:solidFill>
                <a:latin typeface="Arial (Body)"/>
              </a:rPr>
              <a:t>kết</a:t>
            </a:r>
            <a:r>
              <a:rPr lang="en-US" sz="2800" dirty="0">
                <a:solidFill>
                  <a:srgbClr val="002060"/>
                </a:solidFill>
                <a:latin typeface="Arial (Body)"/>
              </a:rPr>
              <a:t> </a:t>
            </a:r>
            <a:r>
              <a:rPr lang="en-US" sz="2800" dirty="0" err="1">
                <a:solidFill>
                  <a:srgbClr val="002060"/>
                </a:solidFill>
                <a:latin typeface="Arial (Body)"/>
              </a:rPr>
              <a:t>quả</a:t>
            </a:r>
            <a:r>
              <a:rPr lang="en-US" sz="2800" dirty="0">
                <a:solidFill>
                  <a:srgbClr val="002060"/>
                </a:solidFill>
                <a:latin typeface="Arial (Body)"/>
              </a:rPr>
              <a:t> </a:t>
            </a:r>
            <a:r>
              <a:rPr lang="en-US" sz="2800" dirty="0" err="1">
                <a:solidFill>
                  <a:srgbClr val="002060"/>
                </a:solidFill>
                <a:latin typeface="Arial (Body)"/>
              </a:rPr>
              <a:t>của</a:t>
            </a:r>
            <a:r>
              <a:rPr lang="en-US" sz="2800" dirty="0">
                <a:solidFill>
                  <a:srgbClr val="002060"/>
                </a:solidFill>
                <a:latin typeface="Arial (Body)"/>
              </a:rPr>
              <a:t> </a:t>
            </a:r>
            <a:r>
              <a:rPr lang="en-US" sz="2800" dirty="0" err="1">
                <a:solidFill>
                  <a:srgbClr val="002060"/>
                </a:solidFill>
                <a:latin typeface="Arial (Body)"/>
              </a:rPr>
              <a:t>sản</a:t>
            </a:r>
            <a:r>
              <a:rPr lang="en-US" sz="2800" dirty="0">
                <a:solidFill>
                  <a:srgbClr val="002060"/>
                </a:solidFill>
                <a:latin typeface="Arial (Body)"/>
              </a:rPr>
              <a:t> </a:t>
            </a:r>
            <a:r>
              <a:rPr lang="en-US" sz="2800" dirty="0" err="1">
                <a:solidFill>
                  <a:srgbClr val="002060"/>
                </a:solidFill>
                <a:latin typeface="Arial (Body)"/>
              </a:rPr>
              <a:t>phẩm</a:t>
            </a:r>
            <a:r>
              <a:rPr lang="en-US" sz="2800" dirty="0">
                <a:solidFill>
                  <a:srgbClr val="002060"/>
                </a:solidFill>
                <a:latin typeface="Arial (Body)"/>
              </a:rPr>
              <a:t>. Ở </a:t>
            </a:r>
            <a:r>
              <a:rPr lang="en-US" sz="2800" dirty="0" err="1">
                <a:solidFill>
                  <a:srgbClr val="002060"/>
                </a:solidFill>
                <a:latin typeface="Arial (Body)"/>
              </a:rPr>
              <a:t>đó</a:t>
            </a:r>
            <a:r>
              <a:rPr lang="en-US" sz="2800" dirty="0">
                <a:solidFill>
                  <a:srgbClr val="002060"/>
                </a:solidFill>
                <a:latin typeface="Arial (Body)"/>
              </a:rPr>
              <a:t> </a:t>
            </a:r>
            <a:r>
              <a:rPr lang="en-US" sz="2800" dirty="0" err="1">
                <a:solidFill>
                  <a:srgbClr val="002060"/>
                </a:solidFill>
                <a:latin typeface="Arial (Body)"/>
              </a:rPr>
              <a:t>sản</a:t>
            </a:r>
            <a:r>
              <a:rPr lang="en-US" sz="2800" dirty="0">
                <a:solidFill>
                  <a:srgbClr val="002060"/>
                </a:solidFill>
                <a:latin typeface="Arial (Body)"/>
              </a:rPr>
              <a:t> </a:t>
            </a:r>
            <a:r>
              <a:rPr lang="en-US" sz="2800" dirty="0" err="1">
                <a:solidFill>
                  <a:srgbClr val="002060"/>
                </a:solidFill>
                <a:latin typeface="Arial (Body)"/>
              </a:rPr>
              <a:t>phẩm</a:t>
            </a:r>
            <a:r>
              <a:rPr lang="en-US" sz="2800" dirty="0">
                <a:solidFill>
                  <a:srgbClr val="002060"/>
                </a:solidFill>
                <a:latin typeface="Arial (Body)"/>
              </a:rPr>
              <a:t> </a:t>
            </a:r>
            <a:r>
              <a:rPr lang="en-US" sz="2800" dirty="0" err="1">
                <a:solidFill>
                  <a:srgbClr val="002060"/>
                </a:solidFill>
                <a:latin typeface="Arial (Body)"/>
              </a:rPr>
              <a:t>của</a:t>
            </a:r>
            <a:r>
              <a:rPr lang="en-US" sz="2800" dirty="0">
                <a:solidFill>
                  <a:srgbClr val="002060"/>
                </a:solidFill>
                <a:latin typeface="Arial (Body)"/>
              </a:rPr>
              <a:t> </a:t>
            </a:r>
            <a:r>
              <a:rPr lang="en-US" sz="2800" dirty="0" err="1">
                <a:solidFill>
                  <a:srgbClr val="002060"/>
                </a:solidFill>
                <a:latin typeface="Arial (Body)"/>
              </a:rPr>
              <a:t>hoạt</a:t>
            </a:r>
            <a:r>
              <a:rPr lang="en-US" sz="2800" dirty="0">
                <a:solidFill>
                  <a:srgbClr val="002060"/>
                </a:solidFill>
                <a:latin typeface="Arial (Body)"/>
              </a:rPr>
              <a:t> </a:t>
            </a:r>
            <a:r>
              <a:rPr lang="en-US" sz="2800" dirty="0" err="1">
                <a:solidFill>
                  <a:srgbClr val="002060"/>
                </a:solidFill>
                <a:latin typeface="Arial (Body)"/>
              </a:rPr>
              <a:t>động</a:t>
            </a:r>
            <a:r>
              <a:rPr lang="en-US" sz="2800" dirty="0">
                <a:solidFill>
                  <a:srgbClr val="002060"/>
                </a:solidFill>
                <a:latin typeface="Arial (Body)"/>
              </a:rPr>
              <a:t> </a:t>
            </a:r>
            <a:r>
              <a:rPr lang="en-US" sz="2800" dirty="0" err="1">
                <a:solidFill>
                  <a:srgbClr val="002060"/>
                </a:solidFill>
                <a:latin typeface="Arial (Body)"/>
              </a:rPr>
              <a:t>trước</a:t>
            </a:r>
            <a:r>
              <a:rPr lang="en-US" sz="2800" dirty="0">
                <a:solidFill>
                  <a:srgbClr val="002060"/>
                </a:solidFill>
                <a:latin typeface="Arial (Body)"/>
              </a:rPr>
              <a:t> </a:t>
            </a:r>
            <a:r>
              <a:rPr lang="en-US" sz="2800" dirty="0" err="1">
                <a:solidFill>
                  <a:srgbClr val="002060"/>
                </a:solidFill>
                <a:latin typeface="Arial (Body)"/>
              </a:rPr>
              <a:t>là</a:t>
            </a:r>
            <a:r>
              <a:rPr lang="en-US" sz="2800" dirty="0">
                <a:solidFill>
                  <a:srgbClr val="002060"/>
                </a:solidFill>
                <a:latin typeface="Arial (Body)"/>
              </a:rPr>
              <a:t> </a:t>
            </a:r>
            <a:r>
              <a:rPr lang="en-US" sz="2800" dirty="0" err="1">
                <a:solidFill>
                  <a:srgbClr val="002060"/>
                </a:solidFill>
                <a:latin typeface="Arial (Body)"/>
              </a:rPr>
              <a:t>sự</a:t>
            </a:r>
            <a:r>
              <a:rPr lang="en-US" sz="2800" dirty="0">
                <a:solidFill>
                  <a:srgbClr val="002060"/>
                </a:solidFill>
                <a:latin typeface="Arial (Body)"/>
              </a:rPr>
              <a:t> </a:t>
            </a:r>
            <a:r>
              <a:rPr lang="en-US" sz="2800" dirty="0" err="1">
                <a:solidFill>
                  <a:srgbClr val="002060"/>
                </a:solidFill>
                <a:latin typeface="Arial (Body)"/>
              </a:rPr>
              <a:t>khởi</a:t>
            </a:r>
            <a:r>
              <a:rPr lang="en-US" sz="2800" dirty="0">
                <a:solidFill>
                  <a:srgbClr val="002060"/>
                </a:solidFill>
                <a:latin typeface="Arial (Body)"/>
              </a:rPr>
              <a:t> </a:t>
            </a:r>
            <a:r>
              <a:rPr lang="en-US" sz="2800" dirty="0" err="1">
                <a:solidFill>
                  <a:srgbClr val="002060"/>
                </a:solidFill>
                <a:latin typeface="Arial (Body)"/>
              </a:rPr>
              <a:t>đầu</a:t>
            </a:r>
            <a:r>
              <a:rPr lang="en-US" sz="2800" dirty="0">
                <a:solidFill>
                  <a:srgbClr val="002060"/>
                </a:solidFill>
                <a:latin typeface="Arial (Body)"/>
              </a:rPr>
              <a:t> </a:t>
            </a:r>
            <a:r>
              <a:rPr lang="en-US" sz="2800" dirty="0" err="1">
                <a:solidFill>
                  <a:srgbClr val="002060"/>
                </a:solidFill>
                <a:latin typeface="Arial (Body)"/>
              </a:rPr>
              <a:t>sáng</a:t>
            </a:r>
            <a:r>
              <a:rPr lang="en-US" sz="2800" dirty="0">
                <a:solidFill>
                  <a:srgbClr val="002060"/>
                </a:solidFill>
                <a:latin typeface="Arial (Body)"/>
              </a:rPr>
              <a:t> </a:t>
            </a:r>
            <a:r>
              <a:rPr lang="en-US" sz="2800" dirty="0" err="1">
                <a:solidFill>
                  <a:srgbClr val="002060"/>
                </a:solidFill>
                <a:latin typeface="Arial (Body)"/>
              </a:rPr>
              <a:t>tạo</a:t>
            </a:r>
            <a:r>
              <a:rPr lang="en-US" sz="2800" dirty="0">
                <a:solidFill>
                  <a:srgbClr val="002060"/>
                </a:solidFill>
                <a:latin typeface="Arial (Body)"/>
              </a:rPr>
              <a:t> </a:t>
            </a:r>
            <a:r>
              <a:rPr lang="en-US" sz="2800" dirty="0" err="1">
                <a:solidFill>
                  <a:srgbClr val="002060"/>
                </a:solidFill>
                <a:latin typeface="Arial (Body)"/>
              </a:rPr>
              <a:t>cho</a:t>
            </a:r>
            <a:r>
              <a:rPr lang="en-US" sz="2800" dirty="0">
                <a:solidFill>
                  <a:srgbClr val="002060"/>
                </a:solidFill>
                <a:latin typeface="Arial (Body)"/>
              </a:rPr>
              <a:t> </a:t>
            </a:r>
            <a:r>
              <a:rPr lang="en-US" sz="2800" dirty="0" err="1">
                <a:solidFill>
                  <a:srgbClr val="002060"/>
                </a:solidFill>
                <a:latin typeface="Arial (Body)"/>
              </a:rPr>
              <a:t>hoạt</a:t>
            </a:r>
            <a:r>
              <a:rPr lang="en-US" sz="2800" dirty="0">
                <a:solidFill>
                  <a:srgbClr val="002060"/>
                </a:solidFill>
                <a:latin typeface="Arial (Body)"/>
              </a:rPr>
              <a:t> </a:t>
            </a:r>
            <a:r>
              <a:rPr lang="en-US" sz="2800" dirty="0" err="1">
                <a:solidFill>
                  <a:srgbClr val="002060"/>
                </a:solidFill>
                <a:latin typeface="Arial (Body)"/>
              </a:rPr>
              <a:t>động</a:t>
            </a:r>
            <a:r>
              <a:rPr lang="en-US" sz="2800" dirty="0">
                <a:solidFill>
                  <a:srgbClr val="002060"/>
                </a:solidFill>
                <a:latin typeface="Arial (Body)"/>
              </a:rPr>
              <a:t> </a:t>
            </a:r>
            <a:r>
              <a:rPr lang="en-US" sz="2800" dirty="0" err="1">
                <a:solidFill>
                  <a:srgbClr val="002060"/>
                </a:solidFill>
                <a:latin typeface="Arial (Body)"/>
              </a:rPr>
              <a:t>hoặc</a:t>
            </a:r>
            <a:r>
              <a:rPr lang="en-US" sz="2800" dirty="0">
                <a:solidFill>
                  <a:srgbClr val="002060"/>
                </a:solidFill>
                <a:latin typeface="Arial (Body)"/>
              </a:rPr>
              <a:t> </a:t>
            </a:r>
            <a:r>
              <a:rPr lang="en-US" sz="2800" dirty="0" err="1">
                <a:solidFill>
                  <a:srgbClr val="002060"/>
                </a:solidFill>
                <a:latin typeface="Arial (Body)"/>
              </a:rPr>
              <a:t>bài</a:t>
            </a:r>
            <a:r>
              <a:rPr lang="en-US" sz="2800" dirty="0">
                <a:solidFill>
                  <a:srgbClr val="002060"/>
                </a:solidFill>
                <a:latin typeface="Arial (Body)"/>
              </a:rPr>
              <a:t> </a:t>
            </a:r>
            <a:r>
              <a:rPr lang="en-US" sz="2800" dirty="0" err="1">
                <a:solidFill>
                  <a:srgbClr val="002060"/>
                </a:solidFill>
                <a:latin typeface="Arial (Body)"/>
              </a:rPr>
              <a:t>học</a:t>
            </a:r>
            <a:r>
              <a:rPr lang="en-US" sz="2800" dirty="0">
                <a:solidFill>
                  <a:srgbClr val="002060"/>
                </a:solidFill>
                <a:latin typeface="Arial (Body)"/>
              </a:rPr>
              <a:t> </a:t>
            </a:r>
            <a:r>
              <a:rPr lang="en-US" sz="2800" dirty="0" err="1">
                <a:solidFill>
                  <a:srgbClr val="002060"/>
                </a:solidFill>
                <a:latin typeface="Arial (Body)"/>
              </a:rPr>
              <a:t>tiếp</a:t>
            </a:r>
            <a:r>
              <a:rPr lang="en-US" sz="2800" dirty="0">
                <a:solidFill>
                  <a:srgbClr val="002060"/>
                </a:solidFill>
                <a:latin typeface="Arial (Body)"/>
              </a:rPr>
              <a:t> </a:t>
            </a:r>
            <a:r>
              <a:rPr lang="en-US" sz="2800" dirty="0" err="1">
                <a:solidFill>
                  <a:srgbClr val="002060"/>
                </a:solidFill>
                <a:latin typeface="Arial (Body)"/>
              </a:rPr>
              <a:t>theo</a:t>
            </a:r>
            <a:r>
              <a:rPr lang="en-US" sz="2800" dirty="0">
                <a:solidFill>
                  <a:srgbClr val="002060"/>
                </a:solidFill>
                <a:latin typeface="Arial (Body)"/>
              </a:rPr>
              <a:t>, </a:t>
            </a:r>
            <a:r>
              <a:rPr lang="en-US" sz="2800" dirty="0" err="1">
                <a:solidFill>
                  <a:srgbClr val="002060"/>
                </a:solidFill>
                <a:latin typeface="Arial (Body)"/>
              </a:rPr>
              <a:t>tạo</a:t>
            </a:r>
            <a:r>
              <a:rPr lang="en-US" sz="2800" dirty="0">
                <a:solidFill>
                  <a:srgbClr val="002060"/>
                </a:solidFill>
                <a:latin typeface="Arial (Body)"/>
              </a:rPr>
              <a:t> </a:t>
            </a:r>
            <a:r>
              <a:rPr lang="en-US" sz="2800" dirty="0" err="1">
                <a:solidFill>
                  <a:srgbClr val="002060"/>
                </a:solidFill>
                <a:latin typeface="Arial (Body)"/>
              </a:rPr>
              <a:t>cơ</a:t>
            </a:r>
            <a:r>
              <a:rPr lang="en-US" sz="2800" dirty="0">
                <a:solidFill>
                  <a:srgbClr val="002060"/>
                </a:solidFill>
                <a:latin typeface="Arial (Body)"/>
              </a:rPr>
              <a:t> </a:t>
            </a:r>
            <a:r>
              <a:rPr lang="en-US" sz="2800" dirty="0" err="1">
                <a:solidFill>
                  <a:srgbClr val="002060"/>
                </a:solidFill>
                <a:latin typeface="Arial (Body)"/>
              </a:rPr>
              <a:t>hội</a:t>
            </a:r>
            <a:r>
              <a:rPr lang="en-US" sz="2800" dirty="0">
                <a:solidFill>
                  <a:srgbClr val="002060"/>
                </a:solidFill>
                <a:latin typeface="Arial (Body)"/>
              </a:rPr>
              <a:t> </a:t>
            </a:r>
            <a:r>
              <a:rPr lang="en-US" sz="2800" dirty="0" err="1">
                <a:solidFill>
                  <a:srgbClr val="002060"/>
                </a:solidFill>
                <a:latin typeface="Arial (Body)"/>
              </a:rPr>
              <a:t>và</a:t>
            </a:r>
            <a:r>
              <a:rPr lang="en-US" sz="2800" dirty="0">
                <a:solidFill>
                  <a:srgbClr val="002060"/>
                </a:solidFill>
                <a:latin typeface="Arial (Body)"/>
              </a:rPr>
              <a:t> </a:t>
            </a:r>
            <a:r>
              <a:rPr lang="en-US" sz="2800" dirty="0" err="1">
                <a:solidFill>
                  <a:srgbClr val="002060"/>
                </a:solidFill>
                <a:latin typeface="Arial (Body)"/>
              </a:rPr>
              <a:t>khuyến</a:t>
            </a:r>
            <a:r>
              <a:rPr lang="en-US" sz="2800" dirty="0">
                <a:solidFill>
                  <a:srgbClr val="002060"/>
                </a:solidFill>
                <a:latin typeface="Arial (Body)"/>
              </a:rPr>
              <a:t> </a:t>
            </a:r>
            <a:r>
              <a:rPr lang="en-US" sz="2800" dirty="0" err="1">
                <a:solidFill>
                  <a:srgbClr val="002060"/>
                </a:solidFill>
                <a:latin typeface="Arial (Body)"/>
              </a:rPr>
              <a:t>khích</a:t>
            </a:r>
            <a:r>
              <a:rPr lang="en-US" sz="2800" dirty="0">
                <a:solidFill>
                  <a:srgbClr val="002060"/>
                </a:solidFill>
                <a:latin typeface="Arial (Body)"/>
              </a:rPr>
              <a:t> </a:t>
            </a:r>
            <a:r>
              <a:rPr lang="en-US" sz="2800" dirty="0" err="1">
                <a:solidFill>
                  <a:srgbClr val="002060"/>
                </a:solidFill>
                <a:latin typeface="Arial (Body)"/>
              </a:rPr>
              <a:t>cho</a:t>
            </a:r>
            <a:r>
              <a:rPr lang="en-US" sz="2800" dirty="0">
                <a:solidFill>
                  <a:srgbClr val="002060"/>
                </a:solidFill>
                <a:latin typeface="Arial (Body)"/>
              </a:rPr>
              <a:t> HS </a:t>
            </a:r>
            <a:r>
              <a:rPr lang="en-US" sz="2800" dirty="0" err="1">
                <a:solidFill>
                  <a:srgbClr val="002060"/>
                </a:solidFill>
                <a:latin typeface="Arial (Body)"/>
              </a:rPr>
              <a:t>phát</a:t>
            </a:r>
            <a:r>
              <a:rPr lang="en-US" sz="2800" dirty="0">
                <a:solidFill>
                  <a:srgbClr val="002060"/>
                </a:solidFill>
                <a:latin typeface="Arial (Body)"/>
              </a:rPr>
              <a:t> </a:t>
            </a:r>
            <a:r>
              <a:rPr lang="en-US" sz="2800" dirty="0" err="1">
                <a:solidFill>
                  <a:srgbClr val="002060"/>
                </a:solidFill>
                <a:latin typeface="Arial (Body)"/>
              </a:rPr>
              <a:t>triển</a:t>
            </a:r>
            <a:r>
              <a:rPr lang="en-US" sz="2800" dirty="0">
                <a:solidFill>
                  <a:srgbClr val="002060"/>
                </a:solidFill>
                <a:latin typeface="Arial (Body)"/>
              </a:rPr>
              <a:t> </a:t>
            </a:r>
            <a:r>
              <a:rPr lang="en-US" sz="2800" dirty="0" err="1">
                <a:solidFill>
                  <a:srgbClr val="002060"/>
                </a:solidFill>
                <a:latin typeface="Arial (Body)"/>
              </a:rPr>
              <a:t>các</a:t>
            </a:r>
            <a:r>
              <a:rPr lang="en-US" sz="2800" dirty="0">
                <a:solidFill>
                  <a:srgbClr val="002060"/>
                </a:solidFill>
                <a:latin typeface="Arial (Body)"/>
              </a:rPr>
              <a:t> ý </a:t>
            </a:r>
            <a:r>
              <a:rPr lang="en-US" sz="2800" dirty="0" err="1">
                <a:solidFill>
                  <a:srgbClr val="002060"/>
                </a:solidFill>
                <a:latin typeface="Arial (Body)"/>
              </a:rPr>
              <a:t>tưởng</a:t>
            </a:r>
            <a:r>
              <a:rPr lang="en-US" sz="2800" dirty="0">
                <a:solidFill>
                  <a:srgbClr val="002060"/>
                </a:solidFill>
                <a:latin typeface="Arial (Body)"/>
              </a:rPr>
              <a:t> </a:t>
            </a:r>
            <a:r>
              <a:rPr lang="en-US" sz="2800" dirty="0" err="1">
                <a:solidFill>
                  <a:srgbClr val="002060"/>
                </a:solidFill>
                <a:latin typeface="Arial (Body)"/>
              </a:rPr>
              <a:t>và</a:t>
            </a:r>
            <a:r>
              <a:rPr lang="en-US" sz="2800" dirty="0">
                <a:solidFill>
                  <a:srgbClr val="002060"/>
                </a:solidFill>
                <a:latin typeface="Arial (Body)"/>
              </a:rPr>
              <a:t> </a:t>
            </a:r>
            <a:r>
              <a:rPr lang="en-US" sz="2800" dirty="0" err="1">
                <a:solidFill>
                  <a:srgbClr val="002060"/>
                </a:solidFill>
                <a:latin typeface="Arial (Body)"/>
              </a:rPr>
              <a:t>sáng</a:t>
            </a:r>
            <a:r>
              <a:rPr lang="en-US" sz="2800" dirty="0">
                <a:solidFill>
                  <a:srgbClr val="002060"/>
                </a:solidFill>
                <a:latin typeface="Arial (Body)"/>
              </a:rPr>
              <a:t> </a:t>
            </a:r>
            <a:r>
              <a:rPr lang="en-US" sz="2800" dirty="0" err="1">
                <a:solidFill>
                  <a:srgbClr val="002060"/>
                </a:solidFill>
                <a:latin typeface="Arial (Body)"/>
              </a:rPr>
              <a:t>tạo</a:t>
            </a:r>
            <a:r>
              <a:rPr lang="en-US" sz="2800" dirty="0">
                <a:solidFill>
                  <a:srgbClr val="002060"/>
                </a:solidFill>
                <a:latin typeface="Arial (Body)"/>
              </a:rPr>
              <a:t> </a:t>
            </a:r>
            <a:r>
              <a:rPr lang="en-US" sz="2800" dirty="0" err="1">
                <a:solidFill>
                  <a:srgbClr val="002060"/>
                </a:solidFill>
                <a:latin typeface="Arial (Body)"/>
              </a:rPr>
              <a:t>không</a:t>
            </a:r>
            <a:r>
              <a:rPr lang="en-US" sz="2800" dirty="0">
                <a:solidFill>
                  <a:srgbClr val="002060"/>
                </a:solidFill>
                <a:latin typeface="Arial (Body)"/>
              </a:rPr>
              <a:t> </a:t>
            </a:r>
            <a:r>
              <a:rPr lang="en-US" sz="2800" dirty="0" err="1">
                <a:solidFill>
                  <a:srgbClr val="002060"/>
                </a:solidFill>
                <a:latin typeface="Arial (Body)"/>
              </a:rPr>
              <a:t>ngừng</a:t>
            </a:r>
            <a:r>
              <a:rPr lang="en-US" sz="2800" dirty="0">
                <a:solidFill>
                  <a:srgbClr val="002060"/>
                </a:solidFill>
                <a:latin typeface="Arial (Body)"/>
              </a:rPr>
              <a:t>.</a:t>
            </a:r>
            <a:endParaRPr lang="x-none" sz="2800" dirty="0">
              <a:solidFill>
                <a:srgbClr val="002060"/>
              </a:solidFill>
              <a:effectLst/>
              <a:latin typeface="Arial (Body)"/>
            </a:endParaRPr>
          </a:p>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3680695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mj-cs"/>
              </a:rPr>
              <a:t>2.2. Yêu </a:t>
            </a:r>
            <a:r>
              <a:rPr kumimoji="0" lang="vi-VN"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j-ea"/>
                <a:cs typeface="+mj-cs"/>
              </a:rPr>
              <a:t>cầu cơ bản khi tổ chức dạy – học MT nhằm phát triển năng lực cho học sinh </a:t>
            </a:r>
            <a:r>
              <a:rPr lang="vi-VN" i="1" dirty="0">
                <a:solidFill>
                  <a:schemeClr val="tx2"/>
                </a:solidFill>
              </a:rPr>
              <a:t>(Trang 8 đến trang 10 sách GV).</a:t>
            </a:r>
            <a:endParaRPr lang="vi-VN" sz="1200" i="1" dirty="0">
              <a:solidFill>
                <a:schemeClr val="tx2"/>
              </a:solidFill>
            </a:endParaRPr>
          </a:p>
          <a:p>
            <a:endParaRPr lang="vi-VN"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ACE6-7DBA-4AF4-94A8-07B29CF1665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756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46</a:t>
            </a:fld>
            <a:endParaRPr lang="en-US"/>
          </a:p>
        </p:txBody>
      </p:sp>
    </p:spTree>
    <p:extLst>
      <p:ext uri="{BB962C8B-B14F-4D97-AF65-F5344CB8AC3E}">
        <p14:creationId xmlns:p14="http://schemas.microsoft.com/office/powerpoint/2010/main" val="4249617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2B9795-92DC-40DC-A1CA-9A4B349D7824}" type="datetimeFigureOut">
              <a:rPr lang="en-US" smtClean="0">
                <a:solidFill>
                  <a:srgbClr val="514843">
                    <a:lumMod val="75000"/>
                  </a:srgbClr>
                </a:solidFill>
              </a:rPr>
              <a:pPr/>
              <a:t>4/23/2024</a:t>
            </a:fld>
            <a:endParaRPr lang="en-US">
              <a:solidFill>
                <a:srgbClr val="514843">
                  <a:lumMod val="75000"/>
                </a:srgbClr>
              </a:solidFill>
            </a:endParaRPr>
          </a:p>
        </p:txBody>
      </p:sp>
      <p:sp>
        <p:nvSpPr>
          <p:cNvPr id="5" name="Footer Placeholder 4"/>
          <p:cNvSpPr>
            <a:spLocks noGrp="1"/>
          </p:cNvSpPr>
          <p:nvPr>
            <p:ph type="ftr" sz="quarter" idx="11"/>
          </p:nvPr>
        </p:nvSpPr>
        <p:spPr>
          <a:xfrm>
            <a:off x="2572281" y="5883276"/>
            <a:ext cx="7084177" cy="365125"/>
          </a:xfrm>
          <a:prstGeom prst="rect">
            <a:avLst/>
          </a:prstGeom>
        </p:spPr>
        <p:txBody>
          <a:bodyPr/>
          <a:lstStyle/>
          <a:p>
            <a:endParaRPr lang="en-US">
              <a:solidFill>
                <a:srgbClr val="514843">
                  <a:lumMod val="75000"/>
                </a:srgbClr>
              </a:solidFill>
            </a:endParaRPr>
          </a:p>
        </p:txBody>
      </p:sp>
      <p:sp>
        <p:nvSpPr>
          <p:cNvPr id="6" name="Slide Number Placeholder 5"/>
          <p:cNvSpPr>
            <a:spLocks noGrp="1"/>
          </p:cNvSpPr>
          <p:nvPr>
            <p:ph type="sldNum" sz="quarter" idx="12"/>
          </p:nvPr>
        </p:nvSpPr>
        <p:spPr>
          <a:xfrm>
            <a:off x="10951858" y="5867132"/>
            <a:ext cx="551167" cy="365125"/>
          </a:xfrm>
        </p:spPr>
        <p:txBody>
          <a:bodyPr/>
          <a:lstStyle/>
          <a:p>
            <a:fld id="{0FF54DE5-C571-48E8-A5BC-B369434E2F44}" type="slidenum">
              <a:rPr lang="en-US" smtClean="0">
                <a:solidFill>
                  <a:srgbClr val="514843">
                    <a:lumMod val="75000"/>
                  </a:srgbClr>
                </a:solidFill>
              </a:rPr>
              <a:pPr/>
              <a:t>‹#›</a:t>
            </a:fld>
            <a:endParaRPr lang="en-US">
              <a:solidFill>
                <a:srgbClr val="514843">
                  <a:lumMod val="75000"/>
                </a:srgbClr>
              </a:solidFill>
            </a:endParaRPr>
          </a:p>
        </p:txBody>
      </p:sp>
    </p:spTree>
    <p:extLst>
      <p:ext uri="{BB962C8B-B14F-4D97-AF65-F5344CB8AC3E}">
        <p14:creationId xmlns:p14="http://schemas.microsoft.com/office/powerpoint/2010/main" val="167225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4/23/2024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4/23/2024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4/23/2024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4/23/2024</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4/23/2024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4/23/2024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4/23/2024</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4/23/2024</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8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5.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6ABD0BB-9C68-8175-F46E-A7A41FD61767}"/>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1</a:t>
            </a:fld>
            <a:endParaRPr lang="en-US">
              <a:solidFill>
                <a:srgbClr val="514843">
                  <a:lumMod val="75000"/>
                </a:srgbClr>
              </a:solidFill>
            </a:endParaRPr>
          </a:p>
        </p:txBody>
      </p:sp>
      <p:pic>
        <p:nvPicPr>
          <p:cNvPr id="5" name="Picture 4">
            <a:extLst>
              <a:ext uri="{FF2B5EF4-FFF2-40B4-BE49-F238E27FC236}">
                <a16:creationId xmlns:a16="http://schemas.microsoft.com/office/drawing/2014/main" xmlns="" id="{E0B97727-64AC-40F4-2956-0F632F91E7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3">
            <a:extLst>
              <a:ext uri="{FF2B5EF4-FFF2-40B4-BE49-F238E27FC236}">
                <a16:creationId xmlns:a16="http://schemas.microsoft.com/office/drawing/2014/main" xmlns="" id="{E9598967-1C1D-9597-6B4C-C6A82A577C2F}"/>
              </a:ext>
            </a:extLst>
          </p:cNvPr>
          <p:cNvSpPr>
            <a:spLocks noGrp="1"/>
          </p:cNvSpPr>
          <p:nvPr>
            <p:ph type="title"/>
          </p:nvPr>
        </p:nvSpPr>
        <p:spPr>
          <a:xfrm>
            <a:off x="2016485" y="626696"/>
            <a:ext cx="8159027" cy="1153298"/>
          </a:xfrm>
        </p:spPr>
        <p:txBody>
          <a:bodyPr>
            <a:normAutofit fontScale="90000"/>
          </a:bodyPr>
          <a:lstStyle/>
          <a:p>
            <a:pPr marL="0" marR="0" lvl="0" indent="0" algn="ctr"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r>
              <a:rPr lang="en-US" sz="4400" dirty="0">
                <a:solidFill>
                  <a:srgbClr val="002060"/>
                </a:solidFill>
                <a:latin typeface="+mn-lt"/>
                <a:cs typeface="Arial" panose="020B0604020202020204" pitchFamily="34" charset="0"/>
              </a:rPr>
              <a:t>SÁCH GIÁO KHOA MĨ THUẬT</a:t>
            </a:r>
            <a:r>
              <a:rPr lang="vi-VN" sz="4400" dirty="0">
                <a:solidFill>
                  <a:srgbClr val="002060"/>
                </a:solidFill>
                <a:latin typeface="+mn-lt"/>
                <a:cs typeface="Arial" panose="020B0604020202020204" pitchFamily="34" charset="0"/>
              </a:rPr>
              <a:t> 9</a:t>
            </a:r>
            <a:r>
              <a:rPr lang="vi-VN" sz="3600" dirty="0">
                <a:solidFill>
                  <a:srgbClr val="002060"/>
                </a:solidFill>
                <a:latin typeface="+mn-lt"/>
                <a:cs typeface="Arial" panose="020B0604020202020204" pitchFamily="34" charset="0"/>
              </a:rPr>
              <a:t/>
            </a:r>
            <a:br>
              <a:rPr lang="vi-VN" sz="3600" dirty="0">
                <a:solidFill>
                  <a:srgbClr val="002060"/>
                </a:solidFill>
                <a:latin typeface="+mn-lt"/>
                <a:cs typeface="Arial" panose="020B0604020202020204" pitchFamily="34" charset="0"/>
              </a:rPr>
            </a:br>
            <a:r>
              <a:rPr kumimoji="0" lang="vi-VN" sz="32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CHÂN TRỜI SÁNG TẠO – BẢN 1</a:t>
            </a:r>
            <a:endParaRPr lang="en-US" sz="3600" dirty="0">
              <a:solidFill>
                <a:srgbClr val="002060"/>
              </a:solidFill>
              <a:latin typeface="+mn-lt"/>
              <a:cs typeface="Arial" panose="020B0604020202020204" pitchFamily="34" charset="0"/>
            </a:endParaRPr>
          </a:p>
        </p:txBody>
      </p:sp>
      <p:pic>
        <p:nvPicPr>
          <p:cNvPr id="6" name="Picture 5">
            <a:extLst>
              <a:ext uri="{FF2B5EF4-FFF2-40B4-BE49-F238E27FC236}">
                <a16:creationId xmlns:a16="http://schemas.microsoft.com/office/drawing/2014/main" xmlns="" id="{564B84B2-BA3B-C944-ADB2-49144C8BAC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780" y="1954327"/>
            <a:ext cx="3146621" cy="4389004"/>
          </a:xfrm>
          <a:prstGeom prst="rect">
            <a:avLst/>
          </a:prstGeom>
        </p:spPr>
      </p:pic>
    </p:spTree>
    <p:extLst>
      <p:ext uri="{BB962C8B-B14F-4D97-AF65-F5344CB8AC3E}">
        <p14:creationId xmlns:p14="http://schemas.microsoft.com/office/powerpoint/2010/main" val="399112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71C732-F0E3-A49F-6D6C-1E9C24454B04}"/>
              </a:ext>
            </a:extLst>
          </p:cNvPr>
          <p:cNvSpPr>
            <a:spLocks noGrp="1"/>
          </p:cNvSpPr>
          <p:nvPr>
            <p:ph type="title"/>
          </p:nvPr>
        </p:nvSpPr>
        <p:spPr>
          <a:xfrm>
            <a:off x="359465" y="136525"/>
            <a:ext cx="11473070" cy="756410"/>
          </a:xfrm>
        </p:spPr>
        <p:txBody>
          <a:bodyPr>
            <a:normAutofit/>
          </a:bodyPr>
          <a:lstStyle/>
          <a:p>
            <a:pPr marL="342900" indent="-342900" algn="ctr">
              <a:buFont typeface="Wingdings" panose="05000000000000000000" pitchFamily="2" charset="2"/>
              <a:buChar char="v"/>
            </a:pP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Các</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dạng</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bài</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thuộc</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Mĩ</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thuật</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tạo</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hình</a:t>
            </a:r>
            <a:endParaRPr lang="vi-VN" sz="2000" dirty="0"/>
          </a:p>
        </p:txBody>
      </p:sp>
      <p:sp>
        <p:nvSpPr>
          <p:cNvPr id="4" name="Date Placeholder 3">
            <a:extLst>
              <a:ext uri="{FF2B5EF4-FFF2-40B4-BE49-F238E27FC236}">
                <a16:creationId xmlns:a16="http://schemas.microsoft.com/office/drawing/2014/main" xmlns="" id="{CB16FF4F-D16D-2C64-A440-D8C95F982C9B}"/>
              </a:ext>
            </a:extLst>
          </p:cNvPr>
          <p:cNvSpPr>
            <a:spLocks noGrp="1"/>
          </p:cNvSpPr>
          <p:nvPr>
            <p:ph type="dt" sz="half" idx="2"/>
          </p:nvPr>
        </p:nvSpPr>
        <p:spPr/>
        <p:txBody>
          <a:bodyPr/>
          <a:lstStyle/>
          <a:p>
            <a:fld id="{029B6D15-5ECA-428F-B7D0-A8FAF5B3A2DC}" type="datetime1">
              <a:rPr lang="en-US" smtClean="0"/>
              <a:t>4/23/2024</a:t>
            </a:fld>
            <a:endParaRPr lang="en-US"/>
          </a:p>
        </p:txBody>
      </p:sp>
      <p:sp>
        <p:nvSpPr>
          <p:cNvPr id="5" name="Slide Number Placeholder 4">
            <a:extLst>
              <a:ext uri="{FF2B5EF4-FFF2-40B4-BE49-F238E27FC236}">
                <a16:creationId xmlns:a16="http://schemas.microsoft.com/office/drawing/2014/main" xmlns="" id="{0F0D2489-FECB-5D8A-1252-F7AAE6E19451}"/>
              </a:ext>
            </a:extLst>
          </p:cNvPr>
          <p:cNvSpPr>
            <a:spLocks noGrp="1"/>
          </p:cNvSpPr>
          <p:nvPr>
            <p:ph type="sldNum" sz="quarter" idx="4"/>
          </p:nvPr>
        </p:nvSpPr>
        <p:spPr/>
        <p:txBody>
          <a:bodyPr/>
          <a:lstStyle/>
          <a:p>
            <a:fld id="{74A3404E-108D-4C83-932E-0A353F71BD4D}" type="slidenum">
              <a:rPr lang="en-US" smtClean="0"/>
              <a:pPr/>
              <a:t>10</a:t>
            </a:fld>
            <a:endParaRPr lang="en-US"/>
          </a:p>
        </p:txBody>
      </p:sp>
      <p:graphicFrame>
        <p:nvGraphicFramePr>
          <p:cNvPr id="8" name="Table 7">
            <a:extLst>
              <a:ext uri="{FF2B5EF4-FFF2-40B4-BE49-F238E27FC236}">
                <a16:creationId xmlns:a16="http://schemas.microsoft.com/office/drawing/2014/main" xmlns="" id="{B396C10F-76B9-6D15-6485-E6B3B2E55AB8}"/>
              </a:ext>
            </a:extLst>
          </p:cNvPr>
          <p:cNvGraphicFramePr>
            <a:graphicFrameLocks noGrp="1"/>
          </p:cNvGraphicFramePr>
          <p:nvPr>
            <p:extLst>
              <p:ext uri="{D42A27DB-BD31-4B8C-83A1-F6EECF244321}">
                <p14:modId xmlns:p14="http://schemas.microsoft.com/office/powerpoint/2010/main" val="3172572173"/>
              </p:ext>
            </p:extLst>
          </p:nvPr>
        </p:nvGraphicFramePr>
        <p:xfrm>
          <a:off x="0" y="6208096"/>
          <a:ext cx="12192000" cy="640080"/>
        </p:xfrm>
        <a:graphic>
          <a:graphicData uri="http://schemas.openxmlformats.org/drawingml/2006/table">
            <a:tbl>
              <a:tblPr firstRow="1" bandRow="1">
                <a:tableStyleId>{5C22544A-7EE6-4342-B048-85BDC9FD1C3A}</a:tableStyleId>
              </a:tblPr>
              <a:tblGrid>
                <a:gridCol w="2066192">
                  <a:extLst>
                    <a:ext uri="{9D8B030D-6E8A-4147-A177-3AD203B41FA5}">
                      <a16:colId xmlns:a16="http://schemas.microsoft.com/office/drawing/2014/main" xmlns="" val="1313663337"/>
                    </a:ext>
                  </a:extLst>
                </a:gridCol>
                <a:gridCol w="2101362">
                  <a:extLst>
                    <a:ext uri="{9D8B030D-6E8A-4147-A177-3AD203B41FA5}">
                      <a16:colId xmlns:a16="http://schemas.microsoft.com/office/drawing/2014/main" xmlns="" val="3800853214"/>
                    </a:ext>
                  </a:extLst>
                </a:gridCol>
                <a:gridCol w="2101361">
                  <a:extLst>
                    <a:ext uri="{9D8B030D-6E8A-4147-A177-3AD203B41FA5}">
                      <a16:colId xmlns:a16="http://schemas.microsoft.com/office/drawing/2014/main" xmlns="" val="3938461194"/>
                    </a:ext>
                  </a:extLst>
                </a:gridCol>
                <a:gridCol w="2356339">
                  <a:extLst>
                    <a:ext uri="{9D8B030D-6E8A-4147-A177-3AD203B41FA5}">
                      <a16:colId xmlns:a16="http://schemas.microsoft.com/office/drawing/2014/main" xmlns="" val="1366231238"/>
                    </a:ext>
                  </a:extLst>
                </a:gridCol>
                <a:gridCol w="3566746">
                  <a:extLst>
                    <a:ext uri="{9D8B030D-6E8A-4147-A177-3AD203B41FA5}">
                      <a16:colId xmlns:a16="http://schemas.microsoft.com/office/drawing/2014/main" xmlns="" val="1021246174"/>
                    </a:ext>
                  </a:extLst>
                </a:gridCol>
              </a:tblGrid>
              <a:tr h="5003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Vẽ</a:t>
                      </a:r>
                      <a:r>
                        <a:rPr lang="en-US" sz="1800" dirty="0">
                          <a:solidFill>
                            <a:srgbClr val="002060"/>
                          </a:solidFill>
                          <a:latin typeface="+mn-lt"/>
                        </a:rPr>
                        <a:t> </a:t>
                      </a:r>
                      <a:r>
                        <a:rPr lang="en-US" sz="1800" dirty="0" err="1">
                          <a:solidFill>
                            <a:srgbClr val="002060"/>
                          </a:solidFill>
                          <a:latin typeface="+mn-lt"/>
                        </a:rPr>
                        <a:t>theo</a:t>
                      </a:r>
                      <a:r>
                        <a:rPr lang="en-US" sz="1800" dirty="0">
                          <a:solidFill>
                            <a:srgbClr val="002060"/>
                          </a:solidFill>
                          <a:latin typeface="+mn-lt"/>
                        </a:rPr>
                        <a:t> </a:t>
                      </a:r>
                      <a:r>
                        <a:rPr lang="en-US" sz="1800" dirty="0" err="1">
                          <a:solidFill>
                            <a:srgbClr val="002060"/>
                          </a:solidFill>
                          <a:latin typeface="+mn-lt"/>
                        </a:rPr>
                        <a:t>mẫu</a:t>
                      </a:r>
                      <a:endParaRPr lang="en-US" sz="1800" dirty="0">
                        <a:solidFill>
                          <a:srgbClr val="002060"/>
                        </a:solidFill>
                        <a:latin typeface="+mn-lt"/>
                      </a:endParaRPr>
                    </a:p>
                  </a:txBody>
                  <a:tcPr>
                    <a:solidFill>
                      <a:schemeClr val="accent2">
                        <a:lumMod val="60000"/>
                        <a:lumOff val="40000"/>
                      </a:schemeClr>
                    </a:solidFill>
                  </a:tcPr>
                </a:tc>
                <a:tc>
                  <a:txBody>
                    <a:bodyPr/>
                    <a:lstStyle/>
                    <a:p>
                      <a:pPr algn="ctr"/>
                      <a:r>
                        <a:rPr lang="vi-VN" sz="1800" dirty="0">
                          <a:solidFill>
                            <a:srgbClr val="002060"/>
                          </a:solidFill>
                          <a:latin typeface="+mn-lt"/>
                        </a:rPr>
                        <a:t>Điêu khắc</a:t>
                      </a:r>
                      <a:endParaRPr lang="en-US" sz="1800" dirty="0">
                        <a:solidFill>
                          <a:srgbClr val="002060"/>
                        </a:solidFill>
                        <a:latin typeface="+mn-lt"/>
                      </a:endParaRPr>
                    </a:p>
                  </a:txBody>
                  <a:tcPr>
                    <a:solidFill>
                      <a:schemeClr val="accent2">
                        <a:lumMod val="60000"/>
                        <a:lumOff val="40000"/>
                      </a:schemeClr>
                    </a:solidFill>
                  </a:tcPr>
                </a:tc>
                <a:tc>
                  <a:txBody>
                    <a:bodyPr/>
                    <a:lstStyle/>
                    <a:p>
                      <a:pPr algn="ctr"/>
                      <a:r>
                        <a:rPr lang="en-US" sz="1800" dirty="0">
                          <a:solidFill>
                            <a:srgbClr val="002060"/>
                          </a:solidFill>
                          <a:latin typeface="+mn-lt"/>
                        </a:rPr>
                        <a:t>In</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Mô</a:t>
                      </a:r>
                      <a:r>
                        <a:rPr lang="en-US" sz="1800" dirty="0">
                          <a:solidFill>
                            <a:srgbClr val="002060"/>
                          </a:solidFill>
                          <a:latin typeface="+mn-lt"/>
                        </a:rPr>
                        <a:t> </a:t>
                      </a:r>
                      <a:r>
                        <a:rPr lang="en-US" sz="1800" dirty="0" err="1">
                          <a:solidFill>
                            <a:srgbClr val="002060"/>
                          </a:solidFill>
                          <a:latin typeface="+mn-lt"/>
                        </a:rPr>
                        <a:t>hình</a:t>
                      </a:r>
                      <a:r>
                        <a:rPr lang="en-US" sz="1800" dirty="0">
                          <a:solidFill>
                            <a:srgbClr val="002060"/>
                          </a:solidFill>
                          <a:latin typeface="+mn-lt"/>
                        </a:rPr>
                        <a:t> 3D</a:t>
                      </a: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Tìm</a:t>
                      </a:r>
                      <a:r>
                        <a:rPr lang="en-US" sz="1800" dirty="0">
                          <a:solidFill>
                            <a:srgbClr val="002060"/>
                          </a:solidFill>
                          <a:latin typeface="+mn-lt"/>
                        </a:rPr>
                        <a:t> </a:t>
                      </a:r>
                      <a:r>
                        <a:rPr lang="en-US" sz="1800" dirty="0" err="1" smtClean="0">
                          <a:solidFill>
                            <a:srgbClr val="002060"/>
                          </a:solidFill>
                          <a:latin typeface="+mn-lt"/>
                        </a:rPr>
                        <a:t>hiểu</a:t>
                      </a:r>
                      <a:r>
                        <a:rPr lang="en-US" sz="1800" dirty="0" smtClean="0">
                          <a:solidFill>
                            <a:srgbClr val="002060"/>
                          </a:solidFill>
                          <a:latin typeface="+mn-lt"/>
                        </a:rPr>
                        <a:t> </a:t>
                      </a:r>
                      <a:r>
                        <a:rPr lang="en-US" sz="1800" dirty="0" err="1" smtClean="0">
                          <a:solidFill>
                            <a:srgbClr val="002060"/>
                          </a:solidFill>
                          <a:latin typeface="+mn-lt"/>
                        </a:rPr>
                        <a:t>Trường</a:t>
                      </a:r>
                      <a:r>
                        <a:rPr lang="en-US" sz="1800" dirty="0" smtClean="0">
                          <a:solidFill>
                            <a:srgbClr val="002060"/>
                          </a:solidFill>
                          <a:latin typeface="+mn-lt"/>
                        </a:rPr>
                        <a:t> </a:t>
                      </a:r>
                      <a:r>
                        <a:rPr lang="en-US" sz="1800" dirty="0" err="1">
                          <a:solidFill>
                            <a:srgbClr val="002060"/>
                          </a:solidFill>
                          <a:latin typeface="+mn-lt"/>
                        </a:rPr>
                        <a:t>phái</a:t>
                      </a:r>
                      <a:r>
                        <a:rPr lang="en-US" sz="1800" dirty="0">
                          <a:solidFill>
                            <a:srgbClr val="002060"/>
                          </a:solidFill>
                          <a:latin typeface="+mn-lt"/>
                        </a:rPr>
                        <a:t> </a:t>
                      </a:r>
                      <a:r>
                        <a:rPr lang="en-US" sz="1800" dirty="0" err="1">
                          <a:solidFill>
                            <a:srgbClr val="002060"/>
                          </a:solidFill>
                          <a:latin typeface="+mn-lt"/>
                        </a:rPr>
                        <a:t>mĩ</a:t>
                      </a:r>
                      <a:r>
                        <a:rPr lang="en-US" sz="1800" baseline="0" dirty="0">
                          <a:solidFill>
                            <a:srgbClr val="002060"/>
                          </a:solidFill>
                          <a:latin typeface="+mn-lt"/>
                        </a:rPr>
                        <a:t> </a:t>
                      </a:r>
                      <a:r>
                        <a:rPr lang="en-US" sz="1800" baseline="0" dirty="0" err="1">
                          <a:solidFill>
                            <a:srgbClr val="002060"/>
                          </a:solidFill>
                          <a:latin typeface="+mn-lt"/>
                        </a:rPr>
                        <a:t>thuật</a:t>
                      </a:r>
                      <a:endParaRPr lang="en-US" sz="1800" baseline="0" dirty="0">
                        <a:solidFill>
                          <a:srgbClr val="00206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rgbClr val="002060"/>
                        </a:solidFill>
                        <a:latin typeface="+mn-lt"/>
                      </a:endParaRPr>
                    </a:p>
                  </a:txBody>
                  <a:tcPr>
                    <a:solidFill>
                      <a:srgbClr val="FFC000"/>
                    </a:solidFill>
                  </a:tcPr>
                </a:tc>
                <a:extLst>
                  <a:ext uri="{0D108BD9-81ED-4DB2-BD59-A6C34878D82A}">
                    <a16:rowId xmlns:a16="http://schemas.microsoft.com/office/drawing/2014/main" xmlns="" val="1717872749"/>
                  </a:ext>
                </a:extLst>
              </a:tr>
            </a:tbl>
          </a:graphicData>
        </a:graphic>
      </p:graphicFrame>
      <p:pic>
        <p:nvPicPr>
          <p:cNvPr id="11" name="Picture 10">
            <a:extLst>
              <a:ext uri="{FF2B5EF4-FFF2-40B4-BE49-F238E27FC236}">
                <a16:creationId xmlns:a16="http://schemas.microsoft.com/office/drawing/2014/main" xmlns="" id="{5B442605-9942-5B4C-967B-82AE0BBE48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3"/>
          <a:stretch>
            <a:fillRect/>
          </a:stretch>
        </p:blipFill>
        <p:spPr>
          <a:xfrm>
            <a:off x="0" y="1099981"/>
            <a:ext cx="3422515" cy="4816187"/>
          </a:xfrm>
          <a:prstGeom prst="rect">
            <a:avLst/>
          </a:prstGeom>
        </p:spPr>
      </p:pic>
      <p:pic>
        <p:nvPicPr>
          <p:cNvPr id="6" name="Picture 5"/>
          <p:cNvPicPr>
            <a:picLocks noChangeAspect="1"/>
          </p:cNvPicPr>
          <p:nvPr/>
        </p:nvPicPr>
        <p:blipFill>
          <a:blip r:embed="rId4"/>
          <a:stretch>
            <a:fillRect/>
          </a:stretch>
        </p:blipFill>
        <p:spPr>
          <a:xfrm>
            <a:off x="2052847" y="1099981"/>
            <a:ext cx="3404015" cy="4816187"/>
          </a:xfrm>
          <a:prstGeom prst="rect">
            <a:avLst/>
          </a:prstGeom>
        </p:spPr>
      </p:pic>
      <p:pic>
        <p:nvPicPr>
          <p:cNvPr id="9" name="Picture 8"/>
          <p:cNvPicPr>
            <a:picLocks noChangeAspect="1"/>
          </p:cNvPicPr>
          <p:nvPr/>
        </p:nvPicPr>
        <p:blipFill>
          <a:blip r:embed="rId5"/>
          <a:stretch>
            <a:fillRect/>
          </a:stretch>
        </p:blipFill>
        <p:spPr>
          <a:xfrm>
            <a:off x="4156911" y="1097258"/>
            <a:ext cx="3417632" cy="4821632"/>
          </a:xfrm>
          <a:prstGeom prst="rect">
            <a:avLst/>
          </a:prstGeom>
        </p:spPr>
      </p:pic>
      <p:pic>
        <p:nvPicPr>
          <p:cNvPr id="12" name="Picture 11"/>
          <p:cNvPicPr>
            <a:picLocks noChangeAspect="1"/>
          </p:cNvPicPr>
          <p:nvPr/>
        </p:nvPicPr>
        <p:blipFill>
          <a:blip r:embed="rId6"/>
          <a:stretch>
            <a:fillRect/>
          </a:stretch>
        </p:blipFill>
        <p:spPr>
          <a:xfrm>
            <a:off x="6272390" y="1097258"/>
            <a:ext cx="3423638" cy="4818909"/>
          </a:xfrm>
          <a:prstGeom prst="rect">
            <a:avLst/>
          </a:prstGeom>
        </p:spPr>
      </p:pic>
      <p:pic>
        <p:nvPicPr>
          <p:cNvPr id="13" name="Picture 12"/>
          <p:cNvPicPr>
            <a:picLocks noChangeAspect="1"/>
          </p:cNvPicPr>
          <p:nvPr/>
        </p:nvPicPr>
        <p:blipFill rotWithShape="1">
          <a:blip r:embed="rId7"/>
          <a:srcRect b="654"/>
          <a:stretch/>
        </p:blipFill>
        <p:spPr>
          <a:xfrm>
            <a:off x="8631935" y="1097258"/>
            <a:ext cx="3474721" cy="4873774"/>
          </a:xfrm>
          <a:prstGeom prst="rect">
            <a:avLst/>
          </a:prstGeom>
        </p:spPr>
      </p:pic>
    </p:spTree>
    <p:extLst>
      <p:ext uri="{BB962C8B-B14F-4D97-AF65-F5344CB8AC3E}">
        <p14:creationId xmlns:p14="http://schemas.microsoft.com/office/powerpoint/2010/main" val="278246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11</a:t>
            </a:fld>
            <a:endParaRPr lang="en-US"/>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4" name="Date Placeholder 1"/>
          <p:cNvSpPr txBox="1">
            <a:spLocks/>
          </p:cNvSpPr>
          <p:nvPr/>
        </p:nvSpPr>
        <p:spPr>
          <a:xfrm>
            <a:off x="476932"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12CCA3-E16E-4AF9-97D6-C84FC9FEE4E6}" type="datetime1">
              <a:rPr lang="en-US" smtClean="0"/>
              <a:pPr/>
              <a:t>4/23/2024</a:t>
            </a:fld>
            <a:endParaRPr lang="en-US"/>
          </a:p>
        </p:txBody>
      </p:sp>
      <p:sp>
        <p:nvSpPr>
          <p:cNvPr id="85" name="Content Placeholder 2">
            <a:extLst>
              <a:ext uri="{FF2B5EF4-FFF2-40B4-BE49-F238E27FC236}">
                <a16:creationId xmlns:a16="http://schemas.microsoft.com/office/drawing/2014/main" xmlns="" id="{7794DEFA-85F5-EF4C-A4E1-576ACEC84AD3}"/>
              </a:ext>
            </a:extLst>
          </p:cNvPr>
          <p:cNvSpPr txBox="1">
            <a:spLocks/>
          </p:cNvSpPr>
          <p:nvPr/>
        </p:nvSpPr>
        <p:spPr>
          <a:xfrm>
            <a:off x="734602" y="718209"/>
            <a:ext cx="9951379" cy="713103"/>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Wingdings" pitchFamily="2" charset="2"/>
              <a:buChar char="Ø"/>
            </a:pPr>
            <a:endParaRPr lang="vi-VN" sz="1400" i="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290504424"/>
              </p:ext>
            </p:extLst>
          </p:nvPr>
        </p:nvGraphicFramePr>
        <p:xfrm>
          <a:off x="0" y="6217920"/>
          <a:ext cx="12192000" cy="640080"/>
        </p:xfrm>
        <a:graphic>
          <a:graphicData uri="http://schemas.openxmlformats.org/drawingml/2006/table">
            <a:tbl>
              <a:tblPr firstRow="1" bandRow="1">
                <a:tableStyleId>{5C22544A-7EE6-4342-B048-85BDC9FD1C3A}</a:tableStyleId>
              </a:tblPr>
              <a:tblGrid>
                <a:gridCol w="2871788">
                  <a:extLst>
                    <a:ext uri="{9D8B030D-6E8A-4147-A177-3AD203B41FA5}">
                      <a16:colId xmlns:a16="http://schemas.microsoft.com/office/drawing/2014/main" xmlns="" val="1313663337"/>
                    </a:ext>
                  </a:extLst>
                </a:gridCol>
                <a:gridCol w="2386012">
                  <a:extLst>
                    <a:ext uri="{9D8B030D-6E8A-4147-A177-3AD203B41FA5}">
                      <a16:colId xmlns:a16="http://schemas.microsoft.com/office/drawing/2014/main" xmlns="" val="3938461194"/>
                    </a:ext>
                  </a:extLst>
                </a:gridCol>
                <a:gridCol w="2180492">
                  <a:extLst>
                    <a:ext uri="{9D8B030D-6E8A-4147-A177-3AD203B41FA5}">
                      <a16:colId xmlns:a16="http://schemas.microsoft.com/office/drawing/2014/main" xmlns="" val="1366231238"/>
                    </a:ext>
                  </a:extLst>
                </a:gridCol>
                <a:gridCol w="2224454">
                  <a:extLst>
                    <a:ext uri="{9D8B030D-6E8A-4147-A177-3AD203B41FA5}">
                      <a16:colId xmlns:a16="http://schemas.microsoft.com/office/drawing/2014/main" xmlns="" val="1021246174"/>
                    </a:ext>
                  </a:extLst>
                </a:gridCol>
                <a:gridCol w="2529254">
                  <a:extLst>
                    <a:ext uri="{9D8B030D-6E8A-4147-A177-3AD203B41FA5}">
                      <a16:colId xmlns:a16="http://schemas.microsoft.com/office/drawing/2014/main" xmlns="" val="115703573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Thiết</a:t>
                      </a:r>
                      <a:r>
                        <a:rPr lang="en-US" sz="1800" dirty="0">
                          <a:solidFill>
                            <a:srgbClr val="002060"/>
                          </a:solidFill>
                          <a:latin typeface="+mn-lt"/>
                        </a:rPr>
                        <a:t> </a:t>
                      </a:r>
                      <a:r>
                        <a:rPr lang="en-US" sz="1800" dirty="0" err="1">
                          <a:solidFill>
                            <a:srgbClr val="002060"/>
                          </a:solidFill>
                          <a:latin typeface="+mn-lt"/>
                        </a:rPr>
                        <a:t>kế</a:t>
                      </a:r>
                      <a:r>
                        <a:rPr lang="en-US" sz="1800" dirty="0">
                          <a:solidFill>
                            <a:srgbClr val="002060"/>
                          </a:solidFill>
                          <a:latin typeface="+mn-lt"/>
                        </a:rPr>
                        <a:t> </a:t>
                      </a:r>
                      <a:r>
                        <a:rPr lang="en-US" sz="1800" baseline="0" dirty="0" err="1">
                          <a:solidFill>
                            <a:srgbClr val="002060"/>
                          </a:solidFill>
                          <a:latin typeface="+mn-lt"/>
                        </a:rPr>
                        <a:t>công</a:t>
                      </a:r>
                      <a:r>
                        <a:rPr lang="en-US" sz="1800" baseline="0" dirty="0">
                          <a:solidFill>
                            <a:srgbClr val="002060"/>
                          </a:solidFill>
                          <a:latin typeface="+mn-lt"/>
                        </a:rPr>
                        <a:t> </a:t>
                      </a:r>
                      <a:r>
                        <a:rPr lang="en-US" sz="1800" baseline="0" dirty="0" err="1">
                          <a:solidFill>
                            <a:srgbClr val="002060"/>
                          </a:solidFill>
                          <a:latin typeface="+mn-lt"/>
                        </a:rPr>
                        <a:t>nghiệp</a:t>
                      </a:r>
                      <a:endParaRPr lang="en-US" sz="1800" dirty="0">
                        <a:solidFill>
                          <a:srgbClr val="002060"/>
                        </a:solidFill>
                        <a:latin typeface="+mn-lt"/>
                      </a:endParaRP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Thiết</a:t>
                      </a:r>
                      <a:r>
                        <a:rPr lang="en-US" sz="1800" dirty="0">
                          <a:solidFill>
                            <a:srgbClr val="002060"/>
                          </a:solidFill>
                          <a:latin typeface="+mn-lt"/>
                        </a:rPr>
                        <a:t> </a:t>
                      </a:r>
                      <a:r>
                        <a:rPr lang="en-US" sz="1800" dirty="0" err="1">
                          <a:solidFill>
                            <a:srgbClr val="002060"/>
                          </a:solidFill>
                          <a:latin typeface="+mn-lt"/>
                        </a:rPr>
                        <a:t>kế</a:t>
                      </a:r>
                      <a:r>
                        <a:rPr lang="en-US" sz="1800" dirty="0">
                          <a:solidFill>
                            <a:srgbClr val="002060"/>
                          </a:solidFill>
                          <a:latin typeface="+mn-lt"/>
                        </a:rPr>
                        <a:t> </a:t>
                      </a:r>
                      <a:r>
                        <a:rPr lang="en-US" sz="1800" baseline="0" dirty="0" err="1">
                          <a:solidFill>
                            <a:srgbClr val="002060"/>
                          </a:solidFill>
                          <a:latin typeface="+mn-lt"/>
                        </a:rPr>
                        <a:t>đồ</a:t>
                      </a:r>
                      <a:r>
                        <a:rPr lang="en-US" sz="1800" baseline="0" dirty="0">
                          <a:solidFill>
                            <a:srgbClr val="002060"/>
                          </a:solidFill>
                          <a:latin typeface="+mn-lt"/>
                        </a:rPr>
                        <a:t> </a:t>
                      </a:r>
                      <a:r>
                        <a:rPr lang="en-US" sz="1800" baseline="0" dirty="0" err="1">
                          <a:solidFill>
                            <a:srgbClr val="002060"/>
                          </a:solidFill>
                          <a:latin typeface="+mn-lt"/>
                        </a:rPr>
                        <a:t>hoạ</a:t>
                      </a:r>
                      <a:endParaRPr lang="en-US" sz="1800" baseline="0" dirty="0">
                        <a:solidFill>
                          <a:srgbClr val="002060"/>
                        </a:solidFill>
                        <a:latin typeface="+mn-lt"/>
                      </a:endParaRP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Thiết</a:t>
                      </a:r>
                      <a:r>
                        <a:rPr lang="en-US" sz="1800" dirty="0">
                          <a:solidFill>
                            <a:srgbClr val="002060"/>
                          </a:solidFill>
                          <a:latin typeface="+mn-lt"/>
                        </a:rPr>
                        <a:t> </a:t>
                      </a:r>
                      <a:r>
                        <a:rPr lang="en-US" sz="1800" dirty="0" err="1">
                          <a:solidFill>
                            <a:srgbClr val="002060"/>
                          </a:solidFill>
                          <a:latin typeface="+mn-lt"/>
                        </a:rPr>
                        <a:t>kế</a:t>
                      </a:r>
                      <a:r>
                        <a:rPr lang="en-US" sz="1800" dirty="0">
                          <a:solidFill>
                            <a:srgbClr val="002060"/>
                          </a:solidFill>
                          <a:latin typeface="+mn-lt"/>
                        </a:rPr>
                        <a:t> </a:t>
                      </a:r>
                      <a:r>
                        <a:rPr lang="en-US" sz="1800" dirty="0" err="1">
                          <a:solidFill>
                            <a:srgbClr val="002060"/>
                          </a:solidFill>
                          <a:latin typeface="+mn-lt"/>
                        </a:rPr>
                        <a:t>Thời</a:t>
                      </a:r>
                      <a:r>
                        <a:rPr lang="en-US" sz="1800" baseline="0" dirty="0">
                          <a:solidFill>
                            <a:srgbClr val="002060"/>
                          </a:solidFill>
                          <a:latin typeface="+mn-lt"/>
                        </a:rPr>
                        <a:t> </a:t>
                      </a:r>
                      <a:r>
                        <a:rPr lang="en-US" sz="1800" baseline="0" dirty="0" err="1">
                          <a:solidFill>
                            <a:srgbClr val="002060"/>
                          </a:solidFill>
                          <a:latin typeface="+mn-lt"/>
                        </a:rPr>
                        <a:t>trang</a:t>
                      </a:r>
                      <a:endParaRPr lang="en-US" sz="1800" dirty="0">
                        <a:solidFill>
                          <a:srgbClr val="00206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rgbClr val="002060"/>
                        </a:solidFill>
                        <a:latin typeface="+mn-lt"/>
                      </a:endParaRPr>
                    </a:p>
                  </a:txBody>
                  <a:tcP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rgbClr val="002060"/>
                          </a:solidFill>
                          <a:latin typeface="+mn-lt"/>
                        </a:rPr>
                        <a:t>Tích</a:t>
                      </a:r>
                      <a:r>
                        <a:rPr lang="en-US" sz="1800" baseline="0" dirty="0">
                          <a:solidFill>
                            <a:srgbClr val="002060"/>
                          </a:solidFill>
                          <a:latin typeface="+mn-lt"/>
                        </a:rPr>
                        <a:t> </a:t>
                      </a:r>
                      <a:r>
                        <a:rPr lang="en-US" sz="1800" baseline="0" dirty="0" err="1">
                          <a:solidFill>
                            <a:srgbClr val="002060"/>
                          </a:solidFill>
                          <a:latin typeface="+mn-lt"/>
                        </a:rPr>
                        <a:t>hợp</a:t>
                      </a:r>
                      <a:r>
                        <a:rPr lang="en-US" sz="1800" baseline="0" dirty="0">
                          <a:solidFill>
                            <a:srgbClr val="002060"/>
                          </a:solidFill>
                          <a:latin typeface="+mn-lt"/>
                        </a:rPr>
                        <a:t> </a:t>
                      </a:r>
                      <a:r>
                        <a:rPr lang="en-US" sz="1800" baseline="0" dirty="0" err="1" smtClean="0">
                          <a:solidFill>
                            <a:srgbClr val="002060"/>
                          </a:solidFill>
                          <a:latin typeface="+mn-lt"/>
                        </a:rPr>
                        <a:t>LL&amp;LSMT</a:t>
                      </a:r>
                      <a:r>
                        <a:rPr lang="en-US" sz="1800" baseline="0" dirty="0" smtClean="0">
                          <a:solidFill>
                            <a:srgbClr val="002060"/>
                          </a:solidFill>
                          <a:latin typeface="+mn-lt"/>
                        </a:rPr>
                        <a:t> </a:t>
                      </a:r>
                      <a:endParaRPr lang="en-US" sz="1800" dirty="0">
                        <a:solidFill>
                          <a:srgbClr val="002060"/>
                        </a:solidFill>
                        <a:latin typeface="+mn-lt"/>
                      </a:endParaRPr>
                    </a:p>
                  </a:txBody>
                  <a:tcPr>
                    <a:solidFill>
                      <a:srgbClr val="FFC000"/>
                    </a:solidFill>
                  </a:tcPr>
                </a:tc>
                <a:tc>
                  <a:txBody>
                    <a:bodyPr/>
                    <a:lstStyle/>
                    <a:p>
                      <a:pPr algn="ctr"/>
                      <a:r>
                        <a:rPr lang="en-US" sz="1800" dirty="0" err="1">
                          <a:solidFill>
                            <a:srgbClr val="002060"/>
                          </a:solidFill>
                          <a:latin typeface="+mn-lt"/>
                        </a:rPr>
                        <a:t>Hướng</a:t>
                      </a:r>
                      <a:r>
                        <a:rPr lang="en-US" sz="1800" dirty="0">
                          <a:solidFill>
                            <a:srgbClr val="002060"/>
                          </a:solidFill>
                          <a:latin typeface="+mn-lt"/>
                        </a:rPr>
                        <a:t> </a:t>
                      </a:r>
                      <a:r>
                        <a:rPr lang="en-US" sz="1800" dirty="0" err="1">
                          <a:solidFill>
                            <a:srgbClr val="002060"/>
                          </a:solidFill>
                          <a:latin typeface="+mn-lt"/>
                        </a:rPr>
                        <a:t>nghiệp</a:t>
                      </a:r>
                      <a:endParaRPr lang="en-US" sz="1800" dirty="0">
                        <a:solidFill>
                          <a:srgbClr val="002060"/>
                        </a:solidFill>
                        <a:latin typeface="+mn-lt"/>
                      </a:endParaRPr>
                    </a:p>
                    <a:p>
                      <a:pPr algn="ctr"/>
                      <a:endParaRPr lang="en-US" sz="1800" dirty="0">
                        <a:solidFill>
                          <a:srgbClr val="002060"/>
                        </a:solidFill>
                        <a:latin typeface="+mn-lt"/>
                      </a:endParaRPr>
                    </a:p>
                  </a:txBody>
                  <a:tcPr>
                    <a:solidFill>
                      <a:srgbClr val="FFC000"/>
                    </a:solidFill>
                  </a:tcPr>
                </a:tc>
                <a:extLst>
                  <a:ext uri="{0D108BD9-81ED-4DB2-BD59-A6C34878D82A}">
                    <a16:rowId xmlns:a16="http://schemas.microsoft.com/office/drawing/2014/main" xmlns="" val="1717872749"/>
                  </a:ext>
                </a:extLst>
              </a:tr>
            </a:tbl>
          </a:graphicData>
        </a:graphic>
      </p:graphicFrame>
      <p:pic>
        <p:nvPicPr>
          <p:cNvPr id="17" name="Picture 16">
            <a:extLst>
              <a:ext uri="{FF2B5EF4-FFF2-40B4-BE49-F238E27FC236}">
                <a16:creationId xmlns:a16="http://schemas.microsoft.com/office/drawing/2014/main" xmlns="" id="{8CBAE83D-AF47-3431-F9F9-8174470C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1" name="TextBox 30">
            <a:extLst>
              <a:ext uri="{FF2B5EF4-FFF2-40B4-BE49-F238E27FC236}">
                <a16:creationId xmlns:a16="http://schemas.microsoft.com/office/drawing/2014/main" xmlns="" id="{60FCB932-215A-CCF4-BD4A-BEF10B4A750D}"/>
              </a:ext>
            </a:extLst>
          </p:cNvPr>
          <p:cNvSpPr txBox="1"/>
          <p:nvPr/>
        </p:nvSpPr>
        <p:spPr>
          <a:xfrm>
            <a:off x="594255" y="350951"/>
            <a:ext cx="10630405" cy="369332"/>
          </a:xfrm>
          <a:prstGeom prst="rect">
            <a:avLst/>
          </a:prstGeom>
          <a:noFill/>
        </p:spPr>
        <p:txBody>
          <a:bodyPr wrap="square">
            <a:spAutoFit/>
          </a:bodyPr>
          <a:lstStyle/>
          <a:p>
            <a:pPr marL="285750" indent="-285750" algn="ctr">
              <a:buFont typeface="Wingdings" panose="05000000000000000000" pitchFamily="2" charset="2"/>
              <a:buChar char="v"/>
            </a:pP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Các</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dạng</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bài</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thuộc</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Mĩ</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thuật</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ứng</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sym typeface="Bebas"/>
              </a:rPr>
              <a:t> </a:t>
            </a:r>
            <a:r>
              <a:rPr kumimoji="0" lang="en-US" sz="18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sym typeface="Bebas"/>
              </a:rPr>
              <a:t>dụng</a:t>
            </a:r>
            <a:endParaRPr lang="vi-VN" dirty="0"/>
          </a:p>
        </p:txBody>
      </p:sp>
      <p:pic>
        <p:nvPicPr>
          <p:cNvPr id="9" name="Picture 8">
            <a:extLst>
              <a:ext uri="{FF2B5EF4-FFF2-40B4-BE49-F238E27FC236}">
                <a16:creationId xmlns:a16="http://schemas.microsoft.com/office/drawing/2014/main" xmlns="" id="{96D09F2A-80C9-0779-27A5-D19F1BD3A0AB}"/>
              </a:ext>
            </a:extLst>
          </p:cNvPr>
          <p:cNvPicPr>
            <a:picLocks noChangeAspect="1"/>
          </p:cNvPicPr>
          <p:nvPr/>
        </p:nvPicPr>
        <p:blipFill>
          <a:blip r:embed="rId4"/>
          <a:stretch>
            <a:fillRect/>
          </a:stretch>
        </p:blipFill>
        <p:spPr>
          <a:xfrm>
            <a:off x="97072" y="1018511"/>
            <a:ext cx="3460032" cy="4820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xmlns="" id="{D0D5857A-5D44-E24B-9AE6-D08A17AE17AB}"/>
              </a:ext>
            </a:extLst>
          </p:cNvPr>
          <p:cNvPicPr>
            <a:picLocks noChangeAspect="1"/>
          </p:cNvPicPr>
          <p:nvPr/>
        </p:nvPicPr>
        <p:blipFill>
          <a:blip r:embed="rId5"/>
          <a:stretch>
            <a:fillRect/>
          </a:stretch>
        </p:blipFill>
        <p:spPr>
          <a:xfrm>
            <a:off x="2919574" y="1023967"/>
            <a:ext cx="3456658" cy="4820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xmlns="" id="{C527EA8F-425D-5ADE-38F9-C3DB043162A3}"/>
              </a:ext>
            </a:extLst>
          </p:cNvPr>
          <p:cNvPicPr>
            <a:picLocks noChangeAspect="1"/>
          </p:cNvPicPr>
          <p:nvPr/>
        </p:nvPicPr>
        <p:blipFill>
          <a:blip r:embed="rId6"/>
          <a:stretch>
            <a:fillRect/>
          </a:stretch>
        </p:blipFill>
        <p:spPr>
          <a:xfrm>
            <a:off x="5275887" y="1055047"/>
            <a:ext cx="3455795" cy="4820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FAB3707F-122C-694A-914F-AAD7CE64B046}"/>
              </a:ext>
            </a:extLst>
          </p:cNvPr>
          <p:cNvPicPr>
            <a:picLocks noChangeAspect="1"/>
          </p:cNvPicPr>
          <p:nvPr/>
        </p:nvPicPr>
        <p:blipFill rotWithShape="1">
          <a:blip r:embed="rId7">
            <a:extLst>
              <a:ext uri="{28A0092B-C50C-407E-A947-70E740481C1C}">
                <a14:useLocalDpi xmlns:a14="http://schemas.microsoft.com/office/drawing/2010/main" val="0"/>
              </a:ext>
            </a:extLst>
          </a:blip>
          <a:srcRect l="50836"/>
          <a:stretch/>
        </p:blipFill>
        <p:spPr>
          <a:xfrm>
            <a:off x="7148361" y="1074160"/>
            <a:ext cx="3393044" cy="4849142"/>
          </a:xfrm>
          <a:prstGeom prst="rect">
            <a:avLst/>
          </a:prstGeom>
        </p:spPr>
      </p:pic>
      <p:pic>
        <p:nvPicPr>
          <p:cNvPr id="19" name="Picture 18">
            <a:extLst>
              <a:ext uri="{FF2B5EF4-FFF2-40B4-BE49-F238E27FC236}">
                <a16:creationId xmlns:a16="http://schemas.microsoft.com/office/drawing/2014/main" xmlns="" id="{413BEAAC-C154-F34C-A72B-B5C086F023EC}"/>
              </a:ext>
            </a:extLst>
          </p:cNvPr>
          <p:cNvPicPr>
            <a:picLocks noChangeAspect="1"/>
          </p:cNvPicPr>
          <p:nvPr/>
        </p:nvPicPr>
        <p:blipFill>
          <a:blip r:embed="rId8"/>
          <a:stretch>
            <a:fillRect/>
          </a:stretch>
        </p:blipFill>
        <p:spPr>
          <a:xfrm>
            <a:off x="8725606" y="1037348"/>
            <a:ext cx="3451776" cy="476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070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3A38F636-EEF0-A0CF-5378-43B09CED52A0}"/>
              </a:ext>
            </a:extLst>
          </p:cNvPr>
          <p:cNvPicPr>
            <a:picLocks noChangeAspect="1"/>
          </p:cNvPicPr>
          <p:nvPr/>
        </p:nvPicPr>
        <p:blipFill rotWithShape="1">
          <a:blip r:embed="rId2"/>
          <a:srcRect b="19656"/>
          <a:stretch/>
        </p:blipFill>
        <p:spPr>
          <a:xfrm>
            <a:off x="1035774" y="1551739"/>
            <a:ext cx="9727121" cy="4532794"/>
          </a:xfrm>
          <a:prstGeom prst="rect">
            <a:avLst/>
          </a:prstGeom>
        </p:spPr>
      </p:pic>
      <p:sp>
        <p:nvSpPr>
          <p:cNvPr id="5" name="Slide Number Placeholder 4">
            <a:extLst>
              <a:ext uri="{FF2B5EF4-FFF2-40B4-BE49-F238E27FC236}">
                <a16:creationId xmlns:a16="http://schemas.microsoft.com/office/drawing/2014/main" xmlns="" id="{D560541A-7BAA-FCD6-31D0-5EFED212B419}"/>
              </a:ext>
            </a:extLst>
          </p:cNvPr>
          <p:cNvSpPr>
            <a:spLocks noGrp="1"/>
          </p:cNvSpPr>
          <p:nvPr>
            <p:ph type="sldNum" sz="quarter" idx="4"/>
          </p:nvPr>
        </p:nvSpPr>
        <p:spPr/>
        <p:txBody>
          <a:bodyPr/>
          <a:lstStyle/>
          <a:p>
            <a:fld id="{74A3404E-108D-4C83-932E-0A353F71BD4D}" type="slidenum">
              <a:rPr lang="en-US" smtClean="0"/>
              <a:pPr/>
              <a:t>12</a:t>
            </a:fld>
            <a:endParaRPr lang="en-US"/>
          </a:p>
        </p:txBody>
      </p:sp>
      <p:sp>
        <p:nvSpPr>
          <p:cNvPr id="6" name="Content Placeholder 2">
            <a:extLst>
              <a:ext uri="{FF2B5EF4-FFF2-40B4-BE49-F238E27FC236}">
                <a16:creationId xmlns:a16="http://schemas.microsoft.com/office/drawing/2014/main" xmlns="" id="{6A27B052-99C1-8FD1-6A77-86B8C426531E}"/>
              </a:ext>
            </a:extLst>
          </p:cNvPr>
          <p:cNvSpPr txBox="1">
            <a:spLocks/>
          </p:cNvSpPr>
          <p:nvPr/>
        </p:nvSpPr>
        <p:spPr>
          <a:xfrm>
            <a:off x="1035774" y="566262"/>
            <a:ext cx="9668181" cy="6232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2060"/>
                </a:solidFill>
                <a:latin typeface="Arial" panose="020B0604020202020204" pitchFamily="34" charset="0"/>
                <a:cs typeface="Arial" panose="020B0604020202020204" pitchFamily="34" charset="0"/>
              </a:rPr>
              <a:t>4. </a:t>
            </a:r>
            <a:r>
              <a:rPr lang="en-US" sz="2400" b="1" dirty="0" err="1">
                <a:solidFill>
                  <a:srgbClr val="002060"/>
                </a:solidFill>
                <a:latin typeface="Arial" panose="020B0604020202020204" pitchFamily="34" charset="0"/>
                <a:cs typeface="Arial" panose="020B0604020202020204" pitchFamily="34" charset="0"/>
              </a:rPr>
              <a:t>Trải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endParaRPr lang="en-US"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b="1" dirty="0">
              <a:solidFill>
                <a:srgbClr val="0070C0"/>
              </a:solidFill>
              <a:latin typeface="Arial" panose="020B0604020202020204" pitchFamily="34" charset="0"/>
              <a:cs typeface="Arial" panose="020B0604020202020204" pitchFamily="34" charset="0"/>
            </a:endParaRPr>
          </a:p>
        </p:txBody>
      </p:sp>
      <p:sp>
        <p:nvSpPr>
          <p:cNvPr id="44" name="Title 1">
            <a:extLst>
              <a:ext uri="{FF2B5EF4-FFF2-40B4-BE49-F238E27FC236}">
                <a16:creationId xmlns:a16="http://schemas.microsoft.com/office/drawing/2014/main" xmlns="" id="{F99521B7-0C44-9206-87E0-86322B33506C}"/>
              </a:ext>
            </a:extLst>
          </p:cNvPr>
          <p:cNvSpPr txBox="1">
            <a:spLocks/>
          </p:cNvSpPr>
          <p:nvPr/>
        </p:nvSpPr>
        <p:spPr>
          <a:xfrm>
            <a:off x="630995" y="1096195"/>
            <a:ext cx="9668181" cy="3651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dirty="0" err="1">
                <a:solidFill>
                  <a:srgbClr val="0070C0"/>
                </a:solidFill>
                <a:latin typeface="Arial" panose="020B0604020202020204" pitchFamily="34" charset="0"/>
                <a:cs typeface="Arial" panose="020B0604020202020204" pitchFamily="34" charset="0"/>
              </a:rPr>
              <a:t>Bài</a:t>
            </a:r>
            <a:r>
              <a:rPr lang="en-US" sz="2000" b="0" dirty="0">
                <a:solidFill>
                  <a:srgbClr val="0070C0"/>
                </a:solidFill>
                <a:latin typeface="Arial" panose="020B0604020202020204" pitchFamily="34" charset="0"/>
                <a:cs typeface="Arial" panose="020B0604020202020204" pitchFamily="34" charset="0"/>
              </a:rPr>
              <a:t> 4. </a:t>
            </a:r>
            <a:r>
              <a:rPr lang="en-US" sz="2000" b="0" dirty="0" err="1">
                <a:solidFill>
                  <a:srgbClr val="0070C0"/>
                </a:solidFill>
                <a:latin typeface="Arial" panose="020B0604020202020204" pitchFamily="34" charset="0"/>
                <a:cs typeface="Arial" panose="020B0604020202020204" pitchFamily="34" charset="0"/>
              </a:rPr>
              <a:t>Tạo</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tác</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phẩm</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theo</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thể</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loại</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điêu</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khắc</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cân</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bằng</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động</a:t>
            </a:r>
            <a:endParaRPr lang="x-none" sz="2000" b="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90A9A815-3F88-C447-87A6-BE2F316252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469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C5A1A65-C819-F22F-2770-7069CA6DFED2}"/>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19F1EC4E-05C0-4C4D-F663-A79FA60B3C11}"/>
              </a:ext>
            </a:extLst>
          </p:cNvPr>
          <p:cNvSpPr>
            <a:spLocks noGrp="1"/>
          </p:cNvSpPr>
          <p:nvPr>
            <p:ph type="sldNum" sz="quarter" idx="4"/>
          </p:nvPr>
        </p:nvSpPr>
        <p:spPr/>
        <p:txBody>
          <a:bodyPr/>
          <a:lstStyle/>
          <a:p>
            <a:fld id="{74A3404E-108D-4C83-932E-0A353F71BD4D}" type="slidenum">
              <a:rPr lang="en-US" smtClean="0"/>
              <a:pPr/>
              <a:t>13</a:t>
            </a:fld>
            <a:endParaRPr lang="en-US"/>
          </a:p>
        </p:txBody>
      </p:sp>
      <p:pic>
        <p:nvPicPr>
          <p:cNvPr id="2" name="Picture 1"/>
          <p:cNvPicPr>
            <a:picLocks noChangeAspect="1"/>
          </p:cNvPicPr>
          <p:nvPr/>
        </p:nvPicPr>
        <p:blipFill>
          <a:blip r:embed="rId2"/>
          <a:stretch>
            <a:fillRect/>
          </a:stretch>
        </p:blipFill>
        <p:spPr>
          <a:xfrm>
            <a:off x="0" y="830188"/>
            <a:ext cx="3154680" cy="4444973"/>
          </a:xfrm>
          <a:prstGeom prst="rect">
            <a:avLst/>
          </a:prstGeom>
        </p:spPr>
      </p:pic>
      <p:pic>
        <p:nvPicPr>
          <p:cNvPr id="3" name="Picture 2"/>
          <p:cNvPicPr>
            <a:picLocks noChangeAspect="1"/>
          </p:cNvPicPr>
          <p:nvPr/>
        </p:nvPicPr>
        <p:blipFill>
          <a:blip r:embed="rId3"/>
          <a:stretch>
            <a:fillRect/>
          </a:stretch>
        </p:blipFill>
        <p:spPr>
          <a:xfrm>
            <a:off x="3154680" y="830188"/>
            <a:ext cx="3161124" cy="4444973"/>
          </a:xfrm>
          <a:prstGeom prst="rect">
            <a:avLst/>
          </a:prstGeom>
        </p:spPr>
      </p:pic>
      <p:pic>
        <p:nvPicPr>
          <p:cNvPr id="6" name="Picture 5"/>
          <p:cNvPicPr>
            <a:picLocks noChangeAspect="1"/>
          </p:cNvPicPr>
          <p:nvPr/>
        </p:nvPicPr>
        <p:blipFill>
          <a:blip r:embed="rId4"/>
          <a:stretch>
            <a:fillRect/>
          </a:stretch>
        </p:blipFill>
        <p:spPr>
          <a:xfrm>
            <a:off x="5877848" y="2093939"/>
            <a:ext cx="3169762" cy="4446789"/>
          </a:xfrm>
          <a:prstGeom prst="rect">
            <a:avLst/>
          </a:prstGeom>
        </p:spPr>
      </p:pic>
      <p:pic>
        <p:nvPicPr>
          <p:cNvPr id="7" name="Picture 6"/>
          <p:cNvPicPr>
            <a:picLocks noChangeAspect="1"/>
          </p:cNvPicPr>
          <p:nvPr/>
        </p:nvPicPr>
        <p:blipFill>
          <a:blip r:embed="rId5"/>
          <a:stretch>
            <a:fillRect/>
          </a:stretch>
        </p:blipFill>
        <p:spPr>
          <a:xfrm>
            <a:off x="9038972" y="2093939"/>
            <a:ext cx="3153028" cy="4444973"/>
          </a:xfrm>
          <a:prstGeom prst="rect">
            <a:avLst/>
          </a:prstGeom>
        </p:spPr>
      </p:pic>
    </p:spTree>
    <p:extLst>
      <p:ext uri="{BB962C8B-B14F-4D97-AF65-F5344CB8AC3E}">
        <p14:creationId xmlns:p14="http://schemas.microsoft.com/office/powerpoint/2010/main" val="19579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D8D9520-D0E5-7453-A6BE-84C2ED9D9A54}"/>
              </a:ext>
            </a:extLst>
          </p:cNvPr>
          <p:cNvSpPr>
            <a:spLocks noGrp="1"/>
          </p:cNvSpPr>
          <p:nvPr>
            <p:ph type="sldNum" sz="quarter" idx="4"/>
          </p:nvPr>
        </p:nvSpPr>
        <p:spPr/>
        <p:txBody>
          <a:bodyPr/>
          <a:lstStyle/>
          <a:p>
            <a:fld id="{74A3404E-108D-4C83-932E-0A353F71BD4D}" type="slidenum">
              <a:rPr lang="en-US" smtClean="0"/>
              <a:pPr/>
              <a:t>14</a:t>
            </a:fld>
            <a:endParaRPr lang="en-US"/>
          </a:p>
        </p:txBody>
      </p:sp>
      <p:sp>
        <p:nvSpPr>
          <p:cNvPr id="6" name="Title 5">
            <a:extLst>
              <a:ext uri="{FF2B5EF4-FFF2-40B4-BE49-F238E27FC236}">
                <a16:creationId xmlns:a16="http://schemas.microsoft.com/office/drawing/2014/main" xmlns="" id="{E9AC39E8-3F19-1EAB-8536-B7C3E221BCA0}"/>
              </a:ext>
            </a:extLst>
          </p:cNvPr>
          <p:cNvSpPr txBox="1">
            <a:spLocks noGrp="1"/>
          </p:cNvSpPr>
          <p:nvPr>
            <p:ph type="title"/>
          </p:nvPr>
        </p:nvSpPr>
        <p:spPr>
          <a:xfrm>
            <a:off x="1973419" y="1028034"/>
            <a:ext cx="8349616" cy="424732"/>
          </a:xfrm>
          <a:prstGeom prst="rect">
            <a:avLst/>
          </a:prstGeom>
          <a:noFill/>
        </p:spPr>
        <p:txBody>
          <a:bodyPr wrap="square">
            <a:spAutoFit/>
          </a:bodyPr>
          <a:lstStyle/>
          <a:p>
            <a:pPr algn="ctr"/>
            <a:r>
              <a:rPr lang="en-US" dirty="0">
                <a:solidFill>
                  <a:srgbClr val="002060"/>
                </a:solidFill>
                <a:effectLst/>
                <a:latin typeface="Arial" panose="020B0604020202020204" pitchFamily="34" charset="0"/>
                <a:ea typeface="+mn-ea"/>
                <a:cs typeface="Arial" panose="020B0604020202020204" pitchFamily="34" charset="0"/>
              </a:rPr>
              <a:t>5. </a:t>
            </a:r>
            <a:r>
              <a:rPr lang="en-US" cap="none" dirty="0" err="1" smtClean="0">
                <a:solidFill>
                  <a:srgbClr val="002060"/>
                </a:solidFill>
                <a:effectLst/>
                <a:latin typeface="Arial" panose="020B0604020202020204" pitchFamily="34" charset="0"/>
                <a:ea typeface="+mn-ea"/>
                <a:cs typeface="Arial" panose="020B0604020202020204" pitchFamily="34" charset="0"/>
              </a:rPr>
              <a:t>Những</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điểm</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mới</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của</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SGK</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Mĩ</a:t>
            </a:r>
            <a:r>
              <a:rPr lang="en-US" cap="none" dirty="0" smtClean="0">
                <a:solidFill>
                  <a:srgbClr val="002060"/>
                </a:solidFill>
                <a:effectLst/>
                <a:latin typeface="Arial" panose="020B0604020202020204" pitchFamily="34" charset="0"/>
                <a:ea typeface="+mn-ea"/>
                <a:cs typeface="Arial" panose="020B0604020202020204" pitchFamily="34" charset="0"/>
              </a:rPr>
              <a:t> </a:t>
            </a:r>
            <a:r>
              <a:rPr lang="en-US" cap="none" dirty="0" err="1" smtClean="0">
                <a:solidFill>
                  <a:srgbClr val="002060"/>
                </a:solidFill>
                <a:effectLst/>
                <a:latin typeface="Arial" panose="020B0604020202020204" pitchFamily="34" charset="0"/>
                <a:ea typeface="+mn-ea"/>
                <a:cs typeface="Arial" panose="020B0604020202020204" pitchFamily="34" charset="0"/>
              </a:rPr>
              <a:t>thuật</a:t>
            </a:r>
            <a:r>
              <a:rPr lang="en-US" cap="none" dirty="0" smtClean="0">
                <a:solidFill>
                  <a:srgbClr val="002060"/>
                </a:solidFill>
                <a:effectLst/>
                <a:latin typeface="Arial" panose="020B0604020202020204" pitchFamily="34" charset="0"/>
                <a:ea typeface="+mn-ea"/>
                <a:cs typeface="Arial" panose="020B0604020202020204" pitchFamily="34" charset="0"/>
              </a:rPr>
              <a:t> 9 - </a:t>
            </a:r>
            <a:r>
              <a:rPr lang="en-US" cap="none" dirty="0" err="1" smtClean="0">
                <a:solidFill>
                  <a:srgbClr val="002060"/>
                </a:solidFill>
                <a:effectLst/>
                <a:latin typeface="Arial" panose="020B0604020202020204" pitchFamily="34" charset="0"/>
                <a:ea typeface="+mn-ea"/>
                <a:cs typeface="Arial" panose="020B0604020202020204" pitchFamily="34" charset="0"/>
              </a:rPr>
              <a:t>CTST</a:t>
            </a:r>
            <a:r>
              <a:rPr lang="en-US" cap="none" dirty="0" smtClean="0">
                <a:solidFill>
                  <a:srgbClr val="002060"/>
                </a:solidFill>
                <a:effectLst/>
                <a:latin typeface="Arial" panose="020B0604020202020204" pitchFamily="34" charset="0"/>
                <a:ea typeface="+mn-ea"/>
                <a:cs typeface="Arial" panose="020B0604020202020204" pitchFamily="34" charset="0"/>
              </a:rPr>
              <a:t> - </a:t>
            </a:r>
            <a:r>
              <a:rPr lang="en-US" cap="none" dirty="0" err="1" smtClean="0">
                <a:solidFill>
                  <a:srgbClr val="002060"/>
                </a:solidFill>
                <a:effectLst/>
                <a:latin typeface="Arial" panose="020B0604020202020204" pitchFamily="34" charset="0"/>
                <a:ea typeface="+mn-ea"/>
                <a:cs typeface="Arial" panose="020B0604020202020204" pitchFamily="34" charset="0"/>
              </a:rPr>
              <a:t>Bản</a:t>
            </a:r>
            <a:r>
              <a:rPr lang="en-US" cap="none" dirty="0" smtClean="0">
                <a:solidFill>
                  <a:srgbClr val="002060"/>
                </a:solidFill>
                <a:effectLst/>
                <a:latin typeface="Arial" panose="020B0604020202020204" pitchFamily="34" charset="0"/>
                <a:ea typeface="+mn-ea"/>
                <a:cs typeface="Arial" panose="020B0604020202020204" pitchFamily="34" charset="0"/>
              </a:rPr>
              <a:t> 1</a:t>
            </a:r>
            <a:endParaRPr lang="vi-VN" cap="none" dirty="0">
              <a:solidFill>
                <a:srgbClr val="002060"/>
              </a:solidFill>
              <a:effectLst/>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xmlns="" id="{B162684C-786F-56B2-7408-EEB6109F35DF}"/>
              </a:ext>
            </a:extLst>
          </p:cNvPr>
          <p:cNvSpPr txBox="1">
            <a:spLocks noGrp="1"/>
          </p:cNvSpPr>
          <p:nvPr>
            <p:ph idx="1"/>
          </p:nvPr>
        </p:nvSpPr>
        <p:spPr>
          <a:xfrm>
            <a:off x="1291199" y="1965961"/>
            <a:ext cx="9882769" cy="2939266"/>
          </a:xfrm>
          <a:prstGeom prst="rect">
            <a:avLst/>
          </a:prstGeom>
          <a:noFill/>
        </p:spPr>
        <p:txBody>
          <a:bodyPr wrap="square">
            <a:spAutoFit/>
          </a:bodyPr>
          <a:lstStyle/>
          <a:p>
            <a:pPr marL="342900" indent="-342900" algn="just">
              <a:lnSpc>
                <a:spcPct val="150000"/>
              </a:lnSpc>
              <a:spcBef>
                <a:spcPts val="600"/>
              </a:spcBef>
              <a:buFont typeface="Wingdings" panose="05000000000000000000" pitchFamily="2" charset="2"/>
              <a:buChar char="§"/>
            </a:pPr>
            <a:r>
              <a:rPr lang="en-US" sz="2200" b="1" i="0" cap="none" dirty="0">
                <a:solidFill>
                  <a:srgbClr val="002060"/>
                </a:solidFill>
                <a:latin typeface="Calibri" panose="020F0502020204030204" pitchFamily="34" charset="0"/>
                <a:cs typeface="Calibri" panose="020F0502020204030204" pitchFamily="34" charset="0"/>
              </a:rPr>
              <a:t>B</a:t>
            </a:r>
            <a:r>
              <a:rPr lang="vi-VN" sz="2200" b="1" i="0" cap="none" dirty="0">
                <a:solidFill>
                  <a:srgbClr val="002060"/>
                </a:solidFill>
                <a:latin typeface="Calibri" panose="020F0502020204030204" pitchFamily="34" charset="0"/>
                <a:cs typeface="Calibri" panose="020F0502020204030204" pitchFamily="34" charset="0"/>
              </a:rPr>
              <a:t>ài học có tính liên kết, hệ thống</a:t>
            </a:r>
            <a:r>
              <a:rPr lang="en-US" sz="2200" b="1" i="0" cap="none" dirty="0">
                <a:solidFill>
                  <a:srgbClr val="002060"/>
                </a:solidFill>
                <a:latin typeface="Calibri" panose="020F0502020204030204" pitchFamily="34" charset="0"/>
                <a:cs typeface="Calibri" panose="020F0502020204030204" pitchFamily="34" charset="0"/>
              </a:rPr>
              <a:t>.</a:t>
            </a:r>
            <a:r>
              <a:rPr lang="vi-VN" sz="2200" b="1" i="0" cap="none" dirty="0">
                <a:solidFill>
                  <a:srgbClr val="002060"/>
                </a:solidFill>
                <a:latin typeface="Calibri" panose="020F0502020204030204" pitchFamily="34" charset="0"/>
                <a:cs typeface="Calibri" panose="020F0502020204030204" pitchFamily="34" charset="0"/>
              </a:rPr>
              <a:t> </a:t>
            </a:r>
            <a:endParaRPr lang="en-US" sz="2200" b="1" i="0" cap="none" dirty="0">
              <a:solidFill>
                <a:srgbClr val="002060"/>
              </a:solidFill>
              <a:latin typeface="Calibri" panose="020F0502020204030204" pitchFamily="34" charset="0"/>
              <a:cs typeface="Calibri" panose="020F0502020204030204" pitchFamily="34" charset="0"/>
            </a:endParaRPr>
          </a:p>
          <a:p>
            <a:pPr marL="342900" indent="-342900" algn="just">
              <a:lnSpc>
                <a:spcPct val="150000"/>
              </a:lnSpc>
              <a:spcBef>
                <a:spcPts val="600"/>
              </a:spcBef>
              <a:buFont typeface="Wingdings" panose="05000000000000000000" pitchFamily="2" charset="2"/>
              <a:buChar char="§"/>
            </a:pPr>
            <a:r>
              <a:rPr lang="vi-VN" sz="2200" b="1" dirty="0">
                <a:solidFill>
                  <a:srgbClr val="002060"/>
                </a:solidFill>
                <a:latin typeface="Calibri" panose="020F0502020204030204" pitchFamily="34" charset="0"/>
                <a:cs typeface="Calibri" panose="020F0502020204030204" pitchFamily="34" charset="0"/>
              </a:rPr>
              <a:t>Đa dạng hình thức </a:t>
            </a:r>
            <a:r>
              <a:rPr lang="en-US" sz="2200" b="1" dirty="0" err="1">
                <a:solidFill>
                  <a:srgbClr val="002060"/>
                </a:solidFill>
                <a:latin typeface="Calibri" panose="020F0502020204030204" pitchFamily="34" charset="0"/>
                <a:cs typeface="Calibri" panose="020F0502020204030204" pitchFamily="34" charset="0"/>
              </a:rPr>
              <a:t>mĩ</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thuật</a:t>
            </a:r>
            <a:r>
              <a:rPr lang="vi-VN" sz="2200" b="1" dirty="0">
                <a:solidFill>
                  <a:srgbClr val="002060"/>
                </a:solidFill>
                <a:latin typeface="Calibri" panose="020F0502020204030204" pitchFamily="34" charset="0"/>
                <a:cs typeface="Calibri" panose="020F0502020204030204" pitchFamily="34" charset="0"/>
              </a:rPr>
              <a:t> trong các chủ đề.</a:t>
            </a:r>
          </a:p>
          <a:p>
            <a:pPr marL="342900" indent="-342900" algn="just">
              <a:lnSpc>
                <a:spcPct val="150000"/>
              </a:lnSpc>
              <a:spcBef>
                <a:spcPts val="600"/>
              </a:spcBef>
              <a:buFont typeface="Wingdings" panose="05000000000000000000" pitchFamily="2" charset="2"/>
              <a:buChar char="§"/>
            </a:pPr>
            <a:r>
              <a:rPr lang="en-US" sz="2200" b="1" dirty="0" err="1">
                <a:solidFill>
                  <a:srgbClr val="002060"/>
                </a:solidFill>
                <a:latin typeface="Calibri" panose="020F0502020204030204" pitchFamily="34" charset="0"/>
                <a:cs typeface="Calibri" panose="020F0502020204030204" pitchFamily="34" charset="0"/>
              </a:rPr>
              <a:t>Nhận</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biết</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được</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một</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số</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hình</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thức</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mĩ</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thuật</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đương</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đại</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của</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thế</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giới</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và</a:t>
            </a:r>
            <a:r>
              <a:rPr lang="en-US" sz="2200" b="1" dirty="0">
                <a:solidFill>
                  <a:srgbClr val="002060"/>
                </a:solidFill>
                <a:latin typeface="Calibri" panose="020F0502020204030204" pitchFamily="34" charset="0"/>
                <a:cs typeface="Calibri" panose="020F0502020204030204" pitchFamily="34" charset="0"/>
              </a:rPr>
              <a:t> </a:t>
            </a:r>
            <a:r>
              <a:rPr lang="en-US" sz="2200" b="1" dirty="0" err="1">
                <a:solidFill>
                  <a:srgbClr val="002060"/>
                </a:solidFill>
                <a:latin typeface="Calibri" panose="020F0502020204030204" pitchFamily="34" charset="0"/>
                <a:cs typeface="Calibri" panose="020F0502020204030204" pitchFamily="34" charset="0"/>
              </a:rPr>
              <a:t>Việt</a:t>
            </a:r>
            <a:r>
              <a:rPr lang="en-US" sz="2200" b="1" dirty="0">
                <a:solidFill>
                  <a:srgbClr val="002060"/>
                </a:solidFill>
                <a:latin typeface="Calibri" panose="020F0502020204030204" pitchFamily="34" charset="0"/>
                <a:cs typeface="Calibri" panose="020F0502020204030204" pitchFamily="34" charset="0"/>
              </a:rPr>
              <a:t> Nam.</a:t>
            </a:r>
          </a:p>
          <a:p>
            <a:pPr marL="342900" indent="-342900" algn="just">
              <a:lnSpc>
                <a:spcPct val="150000"/>
              </a:lnSpc>
              <a:spcBef>
                <a:spcPts val="600"/>
              </a:spcBef>
              <a:buFont typeface="Wingdings" panose="05000000000000000000" pitchFamily="2" charset="2"/>
              <a:buChar char="§"/>
            </a:pP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Nhận</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ngành</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nghề</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Mĩ</a:t>
            </a:r>
            <a:r>
              <a:rPr kumimoji="0" lang="en-US" sz="22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thuật</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r>
              <a:rPr kumimoji="0" lang="en-US" sz="2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342900" indent="-342900" algn="just">
              <a:lnSpc>
                <a:spcPct val="150000"/>
              </a:lnSpc>
              <a:spcBef>
                <a:spcPts val="600"/>
              </a:spcBef>
              <a:buFont typeface="Wingdings" panose="05000000000000000000" pitchFamily="2" charset="2"/>
              <a:buChar char="§"/>
            </a:pPr>
            <a:r>
              <a:rPr lang="vi-VN" sz="2200" b="1" i="0" cap="none" dirty="0">
                <a:solidFill>
                  <a:srgbClr val="002060"/>
                </a:solidFill>
                <a:latin typeface="Calibri" panose="020F0502020204030204" pitchFamily="34" charset="0"/>
                <a:cs typeface="Calibri" panose="020F0502020204030204" pitchFamily="34" charset="0"/>
              </a:rPr>
              <a:t>Tận dụng vật liệu đã qua sử dụng để thực hành sáng </a:t>
            </a:r>
            <a:r>
              <a:rPr lang="vi-VN" sz="2200" b="1" i="0" cap="none" dirty="0" smtClean="0">
                <a:solidFill>
                  <a:srgbClr val="002060"/>
                </a:solidFill>
                <a:latin typeface="Calibri" panose="020F0502020204030204" pitchFamily="34" charset="0"/>
                <a:cs typeface="Calibri" panose="020F0502020204030204" pitchFamily="34" charset="0"/>
              </a:rPr>
              <a:t>tạo</a:t>
            </a:r>
            <a:r>
              <a:rPr lang="en-US" sz="2200" b="1" i="0" cap="none" dirty="0" smtClean="0">
                <a:solidFill>
                  <a:srgbClr val="002060"/>
                </a:solidFill>
                <a:latin typeface="Calibri" panose="020F0502020204030204" pitchFamily="34" charset="0"/>
                <a:cs typeface="Calibri" panose="020F0502020204030204" pitchFamily="34" charset="0"/>
              </a:rPr>
              <a:t>.</a:t>
            </a:r>
            <a:endParaRPr lang="vi-VN" sz="2200" b="1" i="0" cap="none"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CBAE83D-AF47-3431-F9F9-8174470C9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6548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A3557FC-1546-689D-DC62-9844C3DAAB1A}"/>
              </a:ext>
            </a:extLst>
          </p:cNvPr>
          <p:cNvSpPr>
            <a:spLocks noGrp="1"/>
          </p:cNvSpPr>
          <p:nvPr>
            <p:ph type="sldNum" sz="quarter" idx="4"/>
          </p:nvPr>
        </p:nvSpPr>
        <p:spPr/>
        <p:txBody>
          <a:bodyPr/>
          <a:lstStyle/>
          <a:p>
            <a:fld id="{74A3404E-108D-4C83-932E-0A353F71BD4D}" type="slidenum">
              <a:rPr lang="en-US" smtClean="0"/>
              <a:pPr/>
              <a:t>15</a:t>
            </a:fld>
            <a:endParaRPr lang="en-US"/>
          </a:p>
        </p:txBody>
      </p:sp>
      <p:sp>
        <p:nvSpPr>
          <p:cNvPr id="6" name="Title 5">
            <a:extLst>
              <a:ext uri="{FF2B5EF4-FFF2-40B4-BE49-F238E27FC236}">
                <a16:creationId xmlns:a16="http://schemas.microsoft.com/office/drawing/2014/main" xmlns="" id="{8830AD49-EA98-7C35-8497-26E137C9D14B}"/>
              </a:ext>
            </a:extLst>
          </p:cNvPr>
          <p:cNvSpPr txBox="1">
            <a:spLocks noGrp="1"/>
          </p:cNvSpPr>
          <p:nvPr>
            <p:ph type="title"/>
          </p:nvPr>
        </p:nvSpPr>
        <p:spPr>
          <a:xfrm>
            <a:off x="3111909" y="83594"/>
            <a:ext cx="6223819" cy="727571"/>
          </a:xfrm>
          <a:prstGeom prst="rect">
            <a:avLst/>
          </a:prstGeom>
          <a:noFill/>
        </p:spPr>
        <p:txBody>
          <a:bodyPr wrap="square">
            <a:spAutoFit/>
          </a:bodyPr>
          <a:lstStyle/>
          <a:p>
            <a:pPr algn="ctr">
              <a:lnSpc>
                <a:spcPct val="200000"/>
              </a:lnSpc>
            </a:pPr>
            <a:r>
              <a:rPr lang="en-US" b="1" i="0" cap="none" dirty="0">
                <a:solidFill>
                  <a:srgbClr val="002060"/>
                </a:solidFill>
                <a:latin typeface="Calibri" panose="020F0502020204030204" pitchFamily="34" charset="0"/>
                <a:cs typeface="Calibri" panose="020F0502020204030204" pitchFamily="34" charset="0"/>
              </a:rPr>
              <a:t>5.1. B</a:t>
            </a:r>
            <a:r>
              <a:rPr lang="vi-VN" b="1" i="0" cap="none" dirty="0">
                <a:solidFill>
                  <a:srgbClr val="002060"/>
                </a:solidFill>
                <a:latin typeface="Calibri" panose="020F0502020204030204" pitchFamily="34" charset="0"/>
                <a:cs typeface="Calibri" panose="020F0502020204030204" pitchFamily="34" charset="0"/>
              </a:rPr>
              <a:t>ài học có tính liên kết, hệ thống </a:t>
            </a:r>
            <a:endParaRPr lang="en-US" b="1" i="0" cap="none" dirty="0">
              <a:solidFill>
                <a:srgbClr val="002060"/>
              </a:solidFill>
              <a:latin typeface="Calibri" panose="020F0502020204030204" pitchFamily="34" charset="0"/>
              <a:cs typeface="Calibri" panose="020F0502020204030204" pitchFamily="34" charset="0"/>
            </a:endParaRPr>
          </a:p>
        </p:txBody>
      </p:sp>
      <p:sp>
        <p:nvSpPr>
          <p:cNvPr id="7" name="Date Placeholder 3">
            <a:extLst>
              <a:ext uri="{FF2B5EF4-FFF2-40B4-BE49-F238E27FC236}">
                <a16:creationId xmlns:a16="http://schemas.microsoft.com/office/drawing/2014/main" xmlns="" id="{06E721DE-F00F-0788-B48A-5CBEF0F0DC36}"/>
              </a:ext>
            </a:extLst>
          </p:cNvPr>
          <p:cNvSpPr txBox="1">
            <a:spLocks/>
          </p:cNvSpPr>
          <p:nvPr/>
        </p:nvSpPr>
        <p:spPr>
          <a:xfrm>
            <a:off x="476932" y="6066205"/>
            <a:ext cx="299297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9B6D15-5ECA-428F-B7D0-A8FAF5B3A2DC}" type="datetime1">
              <a:rPr lang="en-US" smtClean="0"/>
              <a:pPr/>
              <a:t>4/23/2024</a:t>
            </a:fld>
            <a:endParaRPr lang="en-US"/>
          </a:p>
        </p:txBody>
      </p:sp>
      <p:sp>
        <p:nvSpPr>
          <p:cNvPr id="8" name="Slide Number Placeholder 4">
            <a:extLst>
              <a:ext uri="{FF2B5EF4-FFF2-40B4-BE49-F238E27FC236}">
                <a16:creationId xmlns:a16="http://schemas.microsoft.com/office/drawing/2014/main" xmlns="" id="{4191D6A0-090C-3DF2-ED36-29EAD6E65F4C}"/>
              </a:ext>
            </a:extLst>
          </p:cNvPr>
          <p:cNvSpPr txBox="1">
            <a:spLocks/>
          </p:cNvSpPr>
          <p:nvPr/>
        </p:nvSpPr>
        <p:spPr>
          <a:xfrm>
            <a:off x="8955007" y="6066205"/>
            <a:ext cx="2992974"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yriad Pro" panose="020B05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Picture 11">
            <a:extLst>
              <a:ext uri="{FF2B5EF4-FFF2-40B4-BE49-F238E27FC236}">
                <a16:creationId xmlns:a16="http://schemas.microsoft.com/office/drawing/2014/main" xmlns="" id="{16BF803D-D5A7-F643-881E-52AFDB7BFA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p:cNvPicPr>
            <a:picLocks noChangeAspect="1"/>
          </p:cNvPicPr>
          <p:nvPr/>
        </p:nvPicPr>
        <p:blipFill>
          <a:blip r:embed="rId4"/>
          <a:stretch>
            <a:fillRect/>
          </a:stretch>
        </p:blipFill>
        <p:spPr>
          <a:xfrm>
            <a:off x="0" y="936910"/>
            <a:ext cx="3972848" cy="5602002"/>
          </a:xfrm>
          <a:prstGeom prst="rect">
            <a:avLst/>
          </a:prstGeom>
        </p:spPr>
      </p:pic>
      <p:pic>
        <p:nvPicPr>
          <p:cNvPr id="13" name="Picture 12"/>
          <p:cNvPicPr>
            <a:picLocks noChangeAspect="1"/>
          </p:cNvPicPr>
          <p:nvPr/>
        </p:nvPicPr>
        <p:blipFill>
          <a:blip r:embed="rId5"/>
          <a:stretch>
            <a:fillRect/>
          </a:stretch>
        </p:blipFill>
        <p:spPr>
          <a:xfrm>
            <a:off x="4090582" y="936910"/>
            <a:ext cx="3977922" cy="5602002"/>
          </a:xfrm>
          <a:prstGeom prst="rect">
            <a:avLst/>
          </a:prstGeom>
        </p:spPr>
      </p:pic>
      <p:pic>
        <p:nvPicPr>
          <p:cNvPr id="14" name="Picture 13"/>
          <p:cNvPicPr>
            <a:picLocks noChangeAspect="1"/>
          </p:cNvPicPr>
          <p:nvPr/>
        </p:nvPicPr>
        <p:blipFill>
          <a:blip r:embed="rId6"/>
          <a:stretch>
            <a:fillRect/>
          </a:stretch>
        </p:blipFill>
        <p:spPr>
          <a:xfrm>
            <a:off x="8186238" y="941108"/>
            <a:ext cx="3990230" cy="5597804"/>
          </a:xfrm>
          <a:prstGeom prst="rect">
            <a:avLst/>
          </a:prstGeom>
        </p:spPr>
      </p:pic>
    </p:spTree>
    <p:extLst>
      <p:ext uri="{BB962C8B-B14F-4D97-AF65-F5344CB8AC3E}">
        <p14:creationId xmlns:p14="http://schemas.microsoft.com/office/powerpoint/2010/main" val="10912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401B7101-A1C1-8A2A-D872-C4363CB0FED9}"/>
              </a:ext>
            </a:extLst>
          </p:cNvPr>
          <p:cNvSpPr>
            <a:spLocks noGrp="1"/>
          </p:cNvSpPr>
          <p:nvPr>
            <p:ph type="sldNum" sz="quarter" idx="4"/>
          </p:nvPr>
        </p:nvSpPr>
        <p:spPr/>
        <p:txBody>
          <a:bodyPr/>
          <a:lstStyle/>
          <a:p>
            <a:fld id="{74A3404E-108D-4C83-932E-0A353F71BD4D}" type="slidenum">
              <a:rPr lang="en-US" smtClean="0"/>
              <a:pPr/>
              <a:t>16</a:t>
            </a:fld>
            <a:endParaRPr lang="en-US"/>
          </a:p>
        </p:txBody>
      </p:sp>
      <p:sp>
        <p:nvSpPr>
          <p:cNvPr id="6" name="Title 1">
            <a:extLst>
              <a:ext uri="{FF2B5EF4-FFF2-40B4-BE49-F238E27FC236}">
                <a16:creationId xmlns:a16="http://schemas.microsoft.com/office/drawing/2014/main" xmlns="" id="{3BE69D07-7399-8178-C9D3-4068ACF04B2A}"/>
              </a:ext>
            </a:extLst>
          </p:cNvPr>
          <p:cNvSpPr txBox="1">
            <a:spLocks/>
          </p:cNvSpPr>
          <p:nvPr/>
        </p:nvSpPr>
        <p:spPr>
          <a:xfrm>
            <a:off x="682918" y="918726"/>
            <a:ext cx="6963508" cy="3651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dirty="0" err="1">
                <a:solidFill>
                  <a:srgbClr val="0070C0"/>
                </a:solidFill>
                <a:latin typeface="Arial" panose="020B0604020202020204" pitchFamily="34" charset="0"/>
                <a:cs typeface="Arial" panose="020B0604020202020204" pitchFamily="34" charset="0"/>
              </a:rPr>
              <a:t>Bài</a:t>
            </a:r>
            <a:r>
              <a:rPr lang="en-US" sz="2000" b="0" dirty="0">
                <a:solidFill>
                  <a:srgbClr val="0070C0"/>
                </a:solidFill>
                <a:latin typeface="Arial" panose="020B0604020202020204" pitchFamily="34" charset="0"/>
                <a:cs typeface="Arial" panose="020B0604020202020204" pitchFamily="34" charset="0"/>
              </a:rPr>
              <a:t> 6. </a:t>
            </a:r>
            <a:r>
              <a:rPr lang="en-US" sz="2000" b="0" dirty="0" err="1">
                <a:solidFill>
                  <a:srgbClr val="0070C0"/>
                </a:solidFill>
                <a:latin typeface="Arial" panose="020B0604020202020204" pitchFamily="34" charset="0"/>
                <a:cs typeface="Arial" panose="020B0604020202020204" pitchFamily="34" charset="0"/>
              </a:rPr>
              <a:t>Thiết</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kế</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đồ</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lưu</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niệm</a:t>
            </a:r>
            <a:endParaRPr lang="x-none" sz="2000" b="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8F7E3E0C-E4B8-B540-A71E-E902B505B5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12"/>
          <p:cNvPicPr>
            <a:picLocks noChangeAspect="1"/>
          </p:cNvPicPr>
          <p:nvPr/>
        </p:nvPicPr>
        <p:blipFill>
          <a:blip r:embed="rId3"/>
          <a:stretch>
            <a:fillRect/>
          </a:stretch>
        </p:blipFill>
        <p:spPr>
          <a:xfrm>
            <a:off x="137160" y="1528243"/>
            <a:ext cx="2923787" cy="4122750"/>
          </a:xfrm>
          <a:prstGeom prst="rect">
            <a:avLst/>
          </a:prstGeom>
        </p:spPr>
      </p:pic>
      <p:pic>
        <p:nvPicPr>
          <p:cNvPr id="2" name="Picture 1"/>
          <p:cNvPicPr>
            <a:picLocks noChangeAspect="1"/>
          </p:cNvPicPr>
          <p:nvPr/>
        </p:nvPicPr>
        <p:blipFill>
          <a:blip r:embed="rId4"/>
          <a:stretch>
            <a:fillRect/>
          </a:stretch>
        </p:blipFill>
        <p:spPr>
          <a:xfrm>
            <a:off x="3060947" y="1528242"/>
            <a:ext cx="2936538" cy="4122751"/>
          </a:xfrm>
          <a:prstGeom prst="rect">
            <a:avLst/>
          </a:prstGeom>
        </p:spPr>
      </p:pic>
      <p:pic>
        <p:nvPicPr>
          <p:cNvPr id="3" name="Picture 2"/>
          <p:cNvPicPr>
            <a:picLocks noChangeAspect="1"/>
          </p:cNvPicPr>
          <p:nvPr/>
        </p:nvPicPr>
        <p:blipFill>
          <a:blip r:embed="rId5"/>
          <a:stretch>
            <a:fillRect/>
          </a:stretch>
        </p:blipFill>
        <p:spPr>
          <a:xfrm>
            <a:off x="6182665" y="1528241"/>
            <a:ext cx="2927522" cy="4122751"/>
          </a:xfrm>
          <a:prstGeom prst="rect">
            <a:avLst/>
          </a:prstGeom>
        </p:spPr>
      </p:pic>
      <p:pic>
        <p:nvPicPr>
          <p:cNvPr id="7" name="Picture 6"/>
          <p:cNvPicPr>
            <a:picLocks noChangeAspect="1"/>
          </p:cNvPicPr>
          <p:nvPr/>
        </p:nvPicPr>
        <p:blipFill>
          <a:blip r:embed="rId6"/>
          <a:stretch>
            <a:fillRect/>
          </a:stretch>
        </p:blipFill>
        <p:spPr>
          <a:xfrm>
            <a:off x="9110059" y="1528241"/>
            <a:ext cx="2941810" cy="4122752"/>
          </a:xfrm>
          <a:prstGeom prst="rect">
            <a:avLst/>
          </a:prstGeom>
        </p:spPr>
      </p:pic>
    </p:spTree>
    <p:extLst>
      <p:ext uri="{BB962C8B-B14F-4D97-AF65-F5344CB8AC3E}">
        <p14:creationId xmlns:p14="http://schemas.microsoft.com/office/powerpoint/2010/main" val="11346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F4B8EB22-BAF3-4299-D5EA-644A4A0D00C6}"/>
              </a:ext>
            </a:extLst>
          </p:cNvPr>
          <p:cNvSpPr>
            <a:spLocks noGrp="1"/>
          </p:cNvSpPr>
          <p:nvPr>
            <p:ph type="sldNum" sz="quarter" idx="4"/>
          </p:nvPr>
        </p:nvSpPr>
        <p:spPr/>
        <p:txBody>
          <a:bodyPr/>
          <a:lstStyle/>
          <a:p>
            <a:fld id="{74A3404E-108D-4C83-932E-0A353F71BD4D}" type="slidenum">
              <a:rPr lang="en-US" smtClean="0"/>
              <a:pPr/>
              <a:t>17</a:t>
            </a:fld>
            <a:endParaRPr lang="en-US"/>
          </a:p>
        </p:txBody>
      </p:sp>
      <p:sp>
        <p:nvSpPr>
          <p:cNvPr id="11" name="Title 1">
            <a:extLst>
              <a:ext uri="{FF2B5EF4-FFF2-40B4-BE49-F238E27FC236}">
                <a16:creationId xmlns:a16="http://schemas.microsoft.com/office/drawing/2014/main" xmlns="" id="{12DB6183-45B0-3EED-875B-3627D07CE2B6}"/>
              </a:ext>
            </a:extLst>
          </p:cNvPr>
          <p:cNvSpPr txBox="1">
            <a:spLocks/>
          </p:cNvSpPr>
          <p:nvPr/>
        </p:nvSpPr>
        <p:spPr>
          <a:xfrm>
            <a:off x="698728" y="660549"/>
            <a:ext cx="6963508" cy="5893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dirty="0" err="1">
                <a:solidFill>
                  <a:srgbClr val="0070C0"/>
                </a:solidFill>
                <a:latin typeface="Arial" panose="020B0604020202020204" pitchFamily="34" charset="0"/>
                <a:cs typeface="Arial" panose="020B0604020202020204" pitchFamily="34" charset="0"/>
              </a:rPr>
              <a:t>Bài</a:t>
            </a:r>
            <a:r>
              <a:rPr lang="en-US" sz="2000" b="0" dirty="0">
                <a:solidFill>
                  <a:srgbClr val="0070C0"/>
                </a:solidFill>
                <a:latin typeface="Arial" panose="020B0604020202020204" pitchFamily="34" charset="0"/>
                <a:cs typeface="Arial" panose="020B0604020202020204" pitchFamily="34" charset="0"/>
              </a:rPr>
              <a:t> 7. </a:t>
            </a:r>
            <a:r>
              <a:rPr lang="en-US" sz="2000" b="0" dirty="0" err="1" smtClean="0">
                <a:solidFill>
                  <a:srgbClr val="0070C0"/>
                </a:solidFill>
                <a:latin typeface="Arial" panose="020B0604020202020204" pitchFamily="34" charset="0"/>
                <a:cs typeface="Arial" panose="020B0604020202020204" pitchFamily="34" charset="0"/>
              </a:rPr>
              <a:t>Thiết</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kế</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và</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trang</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trí</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bao</a:t>
            </a:r>
            <a:r>
              <a:rPr lang="en-US" sz="2000" b="0" dirty="0" smtClean="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bì</a:t>
            </a:r>
            <a:r>
              <a:rPr lang="en-US" sz="2000" b="0" dirty="0">
                <a:solidFill>
                  <a:srgbClr val="0070C0"/>
                </a:solidFill>
                <a:latin typeface="Arial" panose="020B0604020202020204" pitchFamily="34" charset="0"/>
                <a:cs typeface="Arial" panose="020B0604020202020204" pitchFamily="34" charset="0"/>
              </a:rPr>
              <a:t> </a:t>
            </a:r>
            <a:endParaRPr lang="x-none" sz="2000" b="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44BA0E99-E231-1F43-B9B8-4A83A93AEC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p:cNvPicPr>
            <a:picLocks noChangeAspect="1"/>
          </p:cNvPicPr>
          <p:nvPr/>
        </p:nvPicPr>
        <p:blipFill>
          <a:blip r:embed="rId3"/>
          <a:stretch>
            <a:fillRect/>
          </a:stretch>
        </p:blipFill>
        <p:spPr>
          <a:xfrm>
            <a:off x="73152" y="1639364"/>
            <a:ext cx="2977363" cy="4203652"/>
          </a:xfrm>
          <a:prstGeom prst="rect">
            <a:avLst/>
          </a:prstGeom>
        </p:spPr>
      </p:pic>
      <p:pic>
        <p:nvPicPr>
          <p:cNvPr id="3" name="Picture 2"/>
          <p:cNvPicPr>
            <a:picLocks noChangeAspect="1"/>
          </p:cNvPicPr>
          <p:nvPr/>
        </p:nvPicPr>
        <p:blipFill>
          <a:blip r:embed="rId4"/>
          <a:stretch>
            <a:fillRect/>
          </a:stretch>
        </p:blipFill>
        <p:spPr>
          <a:xfrm>
            <a:off x="3054095" y="1639364"/>
            <a:ext cx="2990090" cy="4216242"/>
          </a:xfrm>
          <a:prstGeom prst="rect">
            <a:avLst/>
          </a:prstGeom>
        </p:spPr>
      </p:pic>
      <p:pic>
        <p:nvPicPr>
          <p:cNvPr id="7" name="Picture 6"/>
          <p:cNvPicPr>
            <a:picLocks noChangeAspect="1"/>
          </p:cNvPicPr>
          <p:nvPr/>
        </p:nvPicPr>
        <p:blipFill rotWithShape="1">
          <a:blip r:embed="rId5"/>
          <a:srcRect b="265"/>
          <a:stretch/>
        </p:blipFill>
        <p:spPr>
          <a:xfrm>
            <a:off x="6147733" y="1648508"/>
            <a:ext cx="2989313" cy="4224516"/>
          </a:xfrm>
          <a:prstGeom prst="rect">
            <a:avLst/>
          </a:prstGeom>
        </p:spPr>
      </p:pic>
      <p:pic>
        <p:nvPicPr>
          <p:cNvPr id="13" name="Picture 12"/>
          <p:cNvPicPr>
            <a:picLocks noChangeAspect="1"/>
          </p:cNvPicPr>
          <p:nvPr/>
        </p:nvPicPr>
        <p:blipFill rotWithShape="1">
          <a:blip r:embed="rId6"/>
          <a:srcRect t="-61" b="-1"/>
          <a:stretch/>
        </p:blipFill>
        <p:spPr>
          <a:xfrm>
            <a:off x="9118758" y="1636776"/>
            <a:ext cx="2990570" cy="4227104"/>
          </a:xfrm>
          <a:prstGeom prst="rect">
            <a:avLst/>
          </a:prstGeom>
        </p:spPr>
      </p:pic>
    </p:spTree>
    <p:extLst>
      <p:ext uri="{BB962C8B-B14F-4D97-AF65-F5344CB8AC3E}">
        <p14:creationId xmlns:p14="http://schemas.microsoft.com/office/powerpoint/2010/main" val="410646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C6FBB50-B665-719A-EEF4-BD3A015EF197}"/>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6524F40E-B964-C926-B888-9569349B2710}"/>
              </a:ext>
            </a:extLst>
          </p:cNvPr>
          <p:cNvSpPr>
            <a:spLocks noGrp="1"/>
          </p:cNvSpPr>
          <p:nvPr>
            <p:ph type="sldNum" sz="quarter" idx="4"/>
          </p:nvPr>
        </p:nvSpPr>
        <p:spPr/>
        <p:txBody>
          <a:bodyPr/>
          <a:lstStyle/>
          <a:p>
            <a:fld id="{74A3404E-108D-4C83-932E-0A353F71BD4D}" type="slidenum">
              <a:rPr lang="en-US" smtClean="0"/>
              <a:pPr/>
              <a:t>18</a:t>
            </a:fld>
            <a:endParaRPr lang="en-US"/>
          </a:p>
        </p:txBody>
      </p:sp>
      <p:sp>
        <p:nvSpPr>
          <p:cNvPr id="13" name="Title 1">
            <a:extLst>
              <a:ext uri="{FF2B5EF4-FFF2-40B4-BE49-F238E27FC236}">
                <a16:creationId xmlns:a16="http://schemas.microsoft.com/office/drawing/2014/main" xmlns="" id="{E0B06265-0045-914D-A354-F2625AD9E552}"/>
              </a:ext>
            </a:extLst>
          </p:cNvPr>
          <p:cNvSpPr txBox="1">
            <a:spLocks/>
          </p:cNvSpPr>
          <p:nvPr/>
        </p:nvSpPr>
        <p:spPr>
          <a:xfrm>
            <a:off x="663586" y="779941"/>
            <a:ext cx="6963508" cy="4560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b="0" dirty="0" err="1">
                <a:solidFill>
                  <a:srgbClr val="0070C0"/>
                </a:solidFill>
                <a:latin typeface="Arial" panose="020B0604020202020204" pitchFamily="34" charset="0"/>
                <a:cs typeface="Arial" panose="020B0604020202020204" pitchFamily="34" charset="0"/>
              </a:rPr>
              <a:t>Bài</a:t>
            </a:r>
            <a:r>
              <a:rPr lang="en-US" sz="2000" b="0" dirty="0">
                <a:solidFill>
                  <a:srgbClr val="0070C0"/>
                </a:solidFill>
                <a:latin typeface="Arial" panose="020B0604020202020204" pitchFamily="34" charset="0"/>
                <a:cs typeface="Arial" panose="020B0604020202020204" pitchFamily="34" charset="0"/>
              </a:rPr>
              <a:t> 8. </a:t>
            </a:r>
            <a:r>
              <a:rPr lang="en-US" sz="2000" b="0" dirty="0" err="1">
                <a:solidFill>
                  <a:srgbClr val="0070C0"/>
                </a:solidFill>
                <a:latin typeface="Arial" panose="020B0604020202020204" pitchFamily="34" charset="0"/>
                <a:cs typeface="Arial" panose="020B0604020202020204" pitchFamily="34" charset="0"/>
              </a:rPr>
              <a:t>Thiết</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kế</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tờ</a:t>
            </a:r>
            <a:r>
              <a:rPr lang="en-US" sz="2000" b="0" dirty="0">
                <a:solidFill>
                  <a:srgbClr val="0070C0"/>
                </a:solidFill>
                <a:latin typeface="Arial" panose="020B0604020202020204" pitchFamily="34" charset="0"/>
                <a:cs typeface="Arial" panose="020B0604020202020204" pitchFamily="34" charset="0"/>
              </a:rPr>
              <a:t> </a:t>
            </a:r>
            <a:r>
              <a:rPr lang="en-US" sz="2000" b="0" dirty="0" err="1">
                <a:solidFill>
                  <a:srgbClr val="0070C0"/>
                </a:solidFill>
                <a:latin typeface="Arial" panose="020B0604020202020204" pitchFamily="34" charset="0"/>
                <a:cs typeface="Arial" panose="020B0604020202020204" pitchFamily="34" charset="0"/>
              </a:rPr>
              <a:t>gấp</a:t>
            </a:r>
            <a:endParaRPr lang="x-none" sz="2000" b="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031C2EB1-C293-BA44-8020-8A5EF246AA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p:cNvPicPr>
            <a:picLocks noChangeAspect="1"/>
          </p:cNvPicPr>
          <p:nvPr/>
        </p:nvPicPr>
        <p:blipFill>
          <a:blip r:embed="rId3"/>
          <a:stretch>
            <a:fillRect/>
          </a:stretch>
        </p:blipFill>
        <p:spPr>
          <a:xfrm>
            <a:off x="123044" y="1749349"/>
            <a:ext cx="2914314" cy="4093667"/>
          </a:xfrm>
          <a:prstGeom prst="rect">
            <a:avLst/>
          </a:prstGeom>
        </p:spPr>
      </p:pic>
      <p:pic>
        <p:nvPicPr>
          <p:cNvPr id="3" name="Picture 2"/>
          <p:cNvPicPr>
            <a:picLocks noChangeAspect="1"/>
          </p:cNvPicPr>
          <p:nvPr/>
        </p:nvPicPr>
        <p:blipFill>
          <a:blip r:embed="rId4"/>
          <a:stretch>
            <a:fillRect/>
          </a:stretch>
        </p:blipFill>
        <p:spPr>
          <a:xfrm>
            <a:off x="3042931" y="1749349"/>
            <a:ext cx="2906708" cy="4100815"/>
          </a:xfrm>
          <a:prstGeom prst="rect">
            <a:avLst/>
          </a:prstGeom>
        </p:spPr>
      </p:pic>
      <p:pic>
        <p:nvPicPr>
          <p:cNvPr id="6" name="Picture 5"/>
          <p:cNvPicPr>
            <a:picLocks noChangeAspect="1"/>
          </p:cNvPicPr>
          <p:nvPr/>
        </p:nvPicPr>
        <p:blipFill>
          <a:blip r:embed="rId5"/>
          <a:stretch>
            <a:fillRect/>
          </a:stretch>
        </p:blipFill>
        <p:spPr>
          <a:xfrm>
            <a:off x="6209859" y="1749350"/>
            <a:ext cx="2909072" cy="4093667"/>
          </a:xfrm>
          <a:prstGeom prst="rect">
            <a:avLst/>
          </a:prstGeom>
        </p:spPr>
      </p:pic>
      <p:pic>
        <p:nvPicPr>
          <p:cNvPr id="8" name="Picture 7"/>
          <p:cNvPicPr>
            <a:picLocks noChangeAspect="1"/>
          </p:cNvPicPr>
          <p:nvPr/>
        </p:nvPicPr>
        <p:blipFill>
          <a:blip r:embed="rId6"/>
          <a:stretch>
            <a:fillRect/>
          </a:stretch>
        </p:blipFill>
        <p:spPr>
          <a:xfrm>
            <a:off x="9116568" y="1749351"/>
            <a:ext cx="2901641" cy="4093666"/>
          </a:xfrm>
          <a:prstGeom prst="rect">
            <a:avLst/>
          </a:prstGeom>
        </p:spPr>
      </p:pic>
    </p:spTree>
    <p:extLst>
      <p:ext uri="{BB962C8B-B14F-4D97-AF65-F5344CB8AC3E}">
        <p14:creationId xmlns:p14="http://schemas.microsoft.com/office/powerpoint/2010/main" val="7048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458B4BA-6C3D-2461-4122-70890AA0D1E4}"/>
              </a:ext>
            </a:extLst>
          </p:cNvPr>
          <p:cNvSpPr>
            <a:spLocks noGrp="1"/>
          </p:cNvSpPr>
          <p:nvPr>
            <p:ph type="sldNum" sz="quarter" idx="4"/>
          </p:nvPr>
        </p:nvSpPr>
        <p:spPr/>
        <p:txBody>
          <a:bodyPr/>
          <a:lstStyle/>
          <a:p>
            <a:fld id="{74A3404E-108D-4C83-932E-0A353F71BD4D}" type="slidenum">
              <a:rPr lang="en-US" smtClean="0"/>
              <a:pPr/>
              <a:t>19</a:t>
            </a:fld>
            <a:endParaRPr lang="en-US"/>
          </a:p>
        </p:txBody>
      </p:sp>
      <p:pic>
        <p:nvPicPr>
          <p:cNvPr id="2" name="Picture 1"/>
          <p:cNvPicPr>
            <a:picLocks noChangeAspect="1"/>
          </p:cNvPicPr>
          <p:nvPr/>
        </p:nvPicPr>
        <p:blipFill>
          <a:blip r:embed="rId3"/>
          <a:stretch>
            <a:fillRect/>
          </a:stretch>
        </p:blipFill>
        <p:spPr>
          <a:xfrm>
            <a:off x="9143" y="862209"/>
            <a:ext cx="3079439" cy="4336692"/>
          </a:xfrm>
          <a:prstGeom prst="rect">
            <a:avLst/>
          </a:prstGeom>
        </p:spPr>
      </p:pic>
      <p:pic>
        <p:nvPicPr>
          <p:cNvPr id="3" name="Picture 2"/>
          <p:cNvPicPr>
            <a:picLocks noChangeAspect="1"/>
          </p:cNvPicPr>
          <p:nvPr/>
        </p:nvPicPr>
        <p:blipFill>
          <a:blip r:embed="rId4"/>
          <a:stretch>
            <a:fillRect/>
          </a:stretch>
        </p:blipFill>
        <p:spPr>
          <a:xfrm>
            <a:off x="3088582" y="862209"/>
            <a:ext cx="3081043" cy="4336692"/>
          </a:xfrm>
          <a:prstGeom prst="rect">
            <a:avLst/>
          </a:prstGeom>
        </p:spPr>
      </p:pic>
      <p:pic>
        <p:nvPicPr>
          <p:cNvPr id="6" name="Picture 5"/>
          <p:cNvPicPr>
            <a:picLocks noChangeAspect="1"/>
          </p:cNvPicPr>
          <p:nvPr/>
        </p:nvPicPr>
        <p:blipFill>
          <a:blip r:embed="rId5"/>
          <a:stretch>
            <a:fillRect/>
          </a:stretch>
        </p:blipFill>
        <p:spPr>
          <a:xfrm>
            <a:off x="6007898" y="2261241"/>
            <a:ext cx="3087326" cy="4336692"/>
          </a:xfrm>
          <a:prstGeom prst="rect">
            <a:avLst/>
          </a:prstGeom>
        </p:spPr>
      </p:pic>
      <p:pic>
        <p:nvPicPr>
          <p:cNvPr id="8" name="Picture 7"/>
          <p:cNvPicPr>
            <a:picLocks noChangeAspect="1"/>
          </p:cNvPicPr>
          <p:nvPr/>
        </p:nvPicPr>
        <p:blipFill>
          <a:blip r:embed="rId6"/>
          <a:stretch>
            <a:fillRect/>
          </a:stretch>
        </p:blipFill>
        <p:spPr>
          <a:xfrm>
            <a:off x="9104368" y="2261241"/>
            <a:ext cx="3066068" cy="4336692"/>
          </a:xfrm>
          <a:prstGeom prst="rect">
            <a:avLst/>
          </a:prstGeom>
        </p:spPr>
      </p:pic>
    </p:spTree>
    <p:extLst>
      <p:ext uri="{BB962C8B-B14F-4D97-AF65-F5344CB8AC3E}">
        <p14:creationId xmlns:p14="http://schemas.microsoft.com/office/powerpoint/2010/main" val="16418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DA47C98-466A-75E0-469D-C9964E2E25BC}"/>
              </a:ext>
            </a:extLst>
          </p:cNvPr>
          <p:cNvSpPr>
            <a:spLocks noGrp="1"/>
          </p:cNvSpPr>
          <p:nvPr>
            <p:ph idx="1"/>
          </p:nvPr>
        </p:nvSpPr>
        <p:spPr>
          <a:xfrm>
            <a:off x="5603711" y="536835"/>
            <a:ext cx="4995333" cy="59560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NHÓM TÁC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GIẢ</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err="1">
                <a:solidFill>
                  <a:srgbClr val="002060"/>
                </a:solidFill>
                <a:latin typeface="Calibri" panose="020F0502020204030204" pitchFamily="34" charset="0"/>
                <a:cs typeface="Calibri" panose="020F0502020204030204" pitchFamily="34" charset="0"/>
              </a:rPr>
              <a:t>NGƯT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ThS</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Nguyễn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Thị</a:t>
            </a:r>
            <a:r>
              <a:rPr lang="en-US" sz="2000" b="1" dirty="0">
                <a:solidFill>
                  <a:srgbClr val="002060"/>
                </a:solidFill>
                <a:latin typeface="Calibri" panose="020F0502020204030204" pitchFamily="34" charset="0"/>
                <a:cs typeface="Calibri" panose="020F0502020204030204" pitchFamily="34" charset="0"/>
              </a:rPr>
              <a:t> Nhung</a:t>
            </a:r>
            <a:r>
              <a:rPr lang="vi-VN" sz="2000" b="1" dirty="0">
                <a:solidFill>
                  <a:srgbClr val="002060"/>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000" b="1" dirty="0">
                <a:solidFill>
                  <a:srgbClr val="002060"/>
                </a:solidFill>
                <a:latin typeface="Calibri" panose="020F0502020204030204" pitchFamily="34" charset="0"/>
                <a:cs typeface="Calibri" panose="020F0502020204030204" pitchFamily="34" charset="0"/>
              </a:rPr>
              <a:t>     (Tổng </a:t>
            </a:r>
            <a:r>
              <a:rPr lang="en-US" sz="2000" b="1" dirty="0">
                <a:solidFill>
                  <a:srgbClr val="002060"/>
                </a:solidFill>
                <a:latin typeface="Calibri" panose="020F0502020204030204" pitchFamily="34" charset="0"/>
                <a:cs typeface="Calibri" panose="020F0502020204030204" pitchFamily="34" charset="0"/>
              </a:rPr>
              <a:t>C</a:t>
            </a:r>
            <a:r>
              <a:rPr lang="vi-VN" sz="2000" b="1" dirty="0">
                <a:solidFill>
                  <a:srgbClr val="002060"/>
                </a:solidFill>
                <a:latin typeface="Calibri" panose="020F0502020204030204" pitchFamily="34" charset="0"/>
                <a:cs typeface="Calibri" panose="020F0502020204030204" pitchFamily="34" charset="0"/>
              </a:rPr>
              <a:t>hủ biên)</a:t>
            </a:r>
            <a:endParaRPr lang="en-US" sz="2000" b="1"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ThS</a:t>
            </a:r>
            <a:r>
              <a:rPr kumimoji="0" lang="en-US" sz="20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Nguyễn</a:t>
            </a:r>
            <a:r>
              <a:rPr kumimoji="0" lang="en-US" sz="20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Tuấn</a:t>
            </a:r>
            <a:r>
              <a:rPr kumimoji="0" lang="en-US" sz="20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Cường</a:t>
            </a:r>
            <a:endParaRPr kumimoji="0" lang="en-US" sz="20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0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a:t>
            </a:r>
            <a:r>
              <a:rPr kumimoji="0" lang="en-US" sz="2000" b="1"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Chủ</a:t>
            </a:r>
            <a:r>
              <a:rPr kumimoji="0" lang="en-US" sz="20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mn-lt"/>
                <a:ea typeface="+mn-ea"/>
                <a:cs typeface="Arial" panose="020B0604020202020204" pitchFamily="34" charset="0"/>
              </a:rPr>
              <a:t>biên</a:t>
            </a:r>
            <a:r>
              <a:rPr kumimoji="0" lang="en-US" sz="2000" b="1" i="1" u="none" strike="noStrike" kern="1200" cap="none" spc="0" normalizeH="0" baseline="0" noProof="0" dirty="0">
                <a:ln>
                  <a:noFill/>
                </a:ln>
                <a:solidFill>
                  <a:srgbClr val="002060"/>
                </a:solidFill>
                <a:effectLst/>
                <a:uLnTx/>
                <a:uFillTx/>
                <a:latin typeface="+mn-lt"/>
                <a:ea typeface="+mn-ea"/>
                <a:cs typeface="Arial" panose="020B0604020202020204" pitchFamily="34" charset="0"/>
              </a:rPr>
              <a:t>)</a:t>
            </a:r>
            <a:r>
              <a:rPr kumimoji="0" lang="en-US" sz="20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ThS. Nguyễn Dương </a:t>
            </a:r>
            <a:r>
              <a:rPr lang="vi-VN" sz="2000" b="1" dirty="0">
                <a:solidFill>
                  <a:srgbClr val="002060"/>
                </a:solidFill>
                <a:latin typeface="Calibri" panose="020F0502020204030204" pitchFamily="34" charset="0"/>
                <a:cs typeface="Calibri" panose="020F0502020204030204" pitchFamily="34" charset="0"/>
              </a:rPr>
              <a:t>H</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ải </a:t>
            </a:r>
            <a:r>
              <a:rPr lang="vi-VN" sz="2000" b="1" dirty="0">
                <a:solidFill>
                  <a:srgbClr val="002060"/>
                </a:solidFill>
                <a:latin typeface="Calibri" panose="020F0502020204030204" pitchFamily="34" charset="0"/>
                <a:cs typeface="Calibri" panose="020F0502020204030204" pitchFamily="34" charset="0"/>
              </a:rPr>
              <a:t>Đ</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ăng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000" b="1" dirty="0">
                <a:solidFill>
                  <a:srgbClr val="002060"/>
                </a:solidFill>
                <a:latin typeface="Calibri" panose="020F0502020204030204" pitchFamily="34" charset="0"/>
                <a:cs typeface="Calibri" panose="020F0502020204030204" pitchFamily="34" charset="0"/>
              </a:rPr>
              <a:t>CN.</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20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Đỗ </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Thị </a:t>
            </a:r>
            <a:r>
              <a:rPr lang="vi-VN" sz="2000" b="1" dirty="0">
                <a:solidFill>
                  <a:srgbClr val="002060"/>
                </a:solidFill>
                <a:latin typeface="Calibri" panose="020F0502020204030204" pitchFamily="34" charset="0"/>
                <a:cs typeface="Calibri" panose="020F0502020204030204" pitchFamily="34" charset="0"/>
              </a:rPr>
              <a:t>K</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iều </a:t>
            </a:r>
            <a:r>
              <a:rPr lang="vi-VN" sz="2000" b="1" dirty="0">
                <a:solidFill>
                  <a:srgbClr val="002060"/>
                </a:solidFill>
                <a:latin typeface="Calibri" panose="020F0502020204030204" pitchFamily="34" charset="0"/>
                <a:cs typeface="Calibri" panose="020F0502020204030204" pitchFamily="34" charset="0"/>
              </a:rPr>
              <a:t>H</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ạnh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ThS</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àm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hị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ải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U</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yên</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285750" indent="-285750">
              <a:lnSpc>
                <a:spcPct val="100000"/>
              </a:lnSpc>
              <a:spcBef>
                <a:spcPts val="0"/>
              </a:spcBef>
              <a:buFont typeface="Arial" panose="020B0604020202020204" pitchFamily="34" charset="0"/>
              <a:buChar char="•"/>
              <a:defRPr/>
            </a:pPr>
            <a:r>
              <a:rPr lang="vi-VN" sz="2000" b="1" dirty="0">
                <a:solidFill>
                  <a:srgbClr val="002060"/>
                </a:solidFill>
                <a:latin typeface="Calibri" panose="020F0502020204030204" pitchFamily="34" charset="0"/>
                <a:cs typeface="Calibri" panose="020F0502020204030204" pitchFamily="34" charset="0"/>
              </a:rPr>
              <a:t>TS. </a:t>
            </a:r>
            <a:r>
              <a:rPr lang="vi-VN" sz="2000" b="1" dirty="0" smtClean="0">
                <a:solidFill>
                  <a:srgbClr val="002060"/>
                </a:solidFill>
                <a:latin typeface="Calibri" panose="020F0502020204030204" pitchFamily="34" charset="0"/>
                <a:cs typeface="Calibri" panose="020F0502020204030204" pitchFamily="34" charset="0"/>
              </a:rPr>
              <a:t>Nguyễn </a:t>
            </a:r>
            <a:r>
              <a:rPr lang="vi-VN" sz="2000" b="1" dirty="0">
                <a:solidFill>
                  <a:srgbClr val="002060"/>
                </a:solidFill>
                <a:latin typeface="Calibri" panose="020F0502020204030204" pitchFamily="34" charset="0"/>
                <a:cs typeface="Calibri" panose="020F0502020204030204" pitchFamily="34" charset="0"/>
              </a:rPr>
              <a:t>Đức Sơn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ThS</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T</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rần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hị </a:t>
            </a: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a:t>
            </a:r>
            <a:r>
              <a:rPr kumimoji="0" lang="vi-VN"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ân</a:t>
            </a:r>
          </a:p>
          <a:p>
            <a:endParaRPr lang="vi-VN" dirty="0"/>
          </a:p>
        </p:txBody>
      </p:sp>
      <p:sp>
        <p:nvSpPr>
          <p:cNvPr id="4" name="Date Placeholder 3">
            <a:extLst>
              <a:ext uri="{FF2B5EF4-FFF2-40B4-BE49-F238E27FC236}">
                <a16:creationId xmlns:a16="http://schemas.microsoft.com/office/drawing/2014/main" xmlns="" id="{3125B4B6-20BF-08A1-00AD-A718BFA5521F}"/>
              </a:ext>
            </a:extLst>
          </p:cNvPr>
          <p:cNvSpPr>
            <a:spLocks noGrp="1"/>
          </p:cNvSpPr>
          <p:nvPr>
            <p:ph type="dt" sz="half" idx="10"/>
          </p:nvPr>
        </p:nvSpPr>
        <p:spPr/>
        <p:txBody>
          <a:bodyPr/>
          <a:lstStyle/>
          <a:p>
            <a:fld id="{3D11BFAB-504D-4FDF-AA0C-F452B55F96A8}" type="datetime1">
              <a:rPr lang="en-US" smtClean="0">
                <a:solidFill>
                  <a:srgbClr val="514843">
                    <a:lumMod val="75000"/>
                  </a:srgbClr>
                </a:solidFill>
              </a:rPr>
              <a:t>4/23/2024</a:t>
            </a:fld>
            <a:endParaRPr lang="en-US">
              <a:solidFill>
                <a:srgbClr val="514843">
                  <a:lumMod val="75000"/>
                </a:srgbClr>
              </a:solidFill>
            </a:endParaRPr>
          </a:p>
        </p:txBody>
      </p:sp>
      <p:sp>
        <p:nvSpPr>
          <p:cNvPr id="5" name="Slide Number Placeholder 4">
            <a:extLst>
              <a:ext uri="{FF2B5EF4-FFF2-40B4-BE49-F238E27FC236}">
                <a16:creationId xmlns:a16="http://schemas.microsoft.com/office/drawing/2014/main" xmlns="" id="{D179ADFC-C415-8229-5047-25AD251C5139}"/>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2</a:t>
            </a:fld>
            <a:endParaRPr lang="en-US">
              <a:solidFill>
                <a:srgbClr val="514843">
                  <a:lumMod val="75000"/>
                </a:srgbClr>
              </a:solidFill>
            </a:endParaRPr>
          </a:p>
        </p:txBody>
      </p:sp>
      <p:pic>
        <p:nvPicPr>
          <p:cNvPr id="7" name="Picture 6">
            <a:extLst>
              <a:ext uri="{FF2B5EF4-FFF2-40B4-BE49-F238E27FC236}">
                <a16:creationId xmlns:a16="http://schemas.microsoft.com/office/drawing/2014/main" xmlns="" id="{8CBAE83D-AF47-3431-F9F9-8174470C9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a:extLst>
              <a:ext uri="{FF2B5EF4-FFF2-40B4-BE49-F238E27FC236}">
                <a16:creationId xmlns:a16="http://schemas.microsoft.com/office/drawing/2014/main" xmlns="" id="{82B62C99-8376-0246-9D0F-23D2EF85BA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180" y="882675"/>
            <a:ext cx="3835291" cy="5349582"/>
          </a:xfrm>
          <a:prstGeom prst="rect">
            <a:avLst/>
          </a:prstGeom>
        </p:spPr>
      </p:pic>
    </p:spTree>
    <p:extLst>
      <p:ext uri="{BB962C8B-B14F-4D97-AF65-F5344CB8AC3E}">
        <p14:creationId xmlns:p14="http://schemas.microsoft.com/office/powerpoint/2010/main" val="86045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1000"/>
                                        <p:tgtEl>
                                          <p:spTgt spid="3">
                                            <p:txEl>
                                              <p:pRg st="10" end="10"/>
                                            </p:txEl>
                                          </p:spTgt>
                                        </p:tgtEl>
                                      </p:cBhvr>
                                    </p:animEffect>
                                    <p:anim calcmode="lin" valueType="num">
                                      <p:cBhvr>
                                        <p:cTn id="2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1000"/>
                                        <p:tgtEl>
                                          <p:spTgt spid="3">
                                            <p:txEl>
                                              <p:pRg st="12" end="12"/>
                                            </p:txEl>
                                          </p:spTgt>
                                        </p:tgtEl>
                                      </p:cBhvr>
                                    </p:animEffect>
                                    <p:anim calcmode="lin" valueType="num">
                                      <p:cBhvr>
                                        <p:cTn id="3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anim calcmode="lin" valueType="num">
                                      <p:cBhvr>
                                        <p:cTn id="3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660DFDE-FF61-40DE-EBC7-2F21B49F3288}"/>
              </a:ext>
            </a:extLst>
          </p:cNvPr>
          <p:cNvSpPr>
            <a:spLocks noGrp="1"/>
          </p:cNvSpPr>
          <p:nvPr>
            <p:ph type="sldNum" sz="quarter" idx="4"/>
          </p:nvPr>
        </p:nvSpPr>
        <p:spPr/>
        <p:txBody>
          <a:bodyPr/>
          <a:lstStyle/>
          <a:p>
            <a:fld id="{74A3404E-108D-4C83-932E-0A353F71BD4D}" type="slidenum">
              <a:rPr lang="en-US" smtClean="0"/>
              <a:pPr/>
              <a:t>20</a:t>
            </a:fld>
            <a:endParaRPr lang="en-US"/>
          </a:p>
        </p:txBody>
      </p:sp>
      <p:pic>
        <p:nvPicPr>
          <p:cNvPr id="3" name="Picture 2"/>
          <p:cNvPicPr>
            <a:picLocks noChangeAspect="1"/>
          </p:cNvPicPr>
          <p:nvPr/>
        </p:nvPicPr>
        <p:blipFill>
          <a:blip r:embed="rId2"/>
          <a:stretch>
            <a:fillRect/>
          </a:stretch>
        </p:blipFill>
        <p:spPr>
          <a:xfrm>
            <a:off x="0" y="860731"/>
            <a:ext cx="3135299" cy="4415358"/>
          </a:xfrm>
          <a:prstGeom prst="rect">
            <a:avLst/>
          </a:prstGeom>
        </p:spPr>
      </p:pic>
      <p:pic>
        <p:nvPicPr>
          <p:cNvPr id="6" name="Picture 5"/>
          <p:cNvPicPr>
            <a:picLocks noChangeAspect="1"/>
          </p:cNvPicPr>
          <p:nvPr/>
        </p:nvPicPr>
        <p:blipFill>
          <a:blip r:embed="rId3"/>
          <a:stretch>
            <a:fillRect/>
          </a:stretch>
        </p:blipFill>
        <p:spPr>
          <a:xfrm>
            <a:off x="3136394" y="860730"/>
            <a:ext cx="3137676" cy="4415359"/>
          </a:xfrm>
          <a:prstGeom prst="rect">
            <a:avLst/>
          </a:prstGeom>
        </p:spPr>
      </p:pic>
      <p:pic>
        <p:nvPicPr>
          <p:cNvPr id="7" name="Picture 6"/>
          <p:cNvPicPr>
            <a:picLocks noChangeAspect="1"/>
          </p:cNvPicPr>
          <p:nvPr/>
        </p:nvPicPr>
        <p:blipFill>
          <a:blip r:embed="rId4"/>
          <a:stretch>
            <a:fillRect/>
          </a:stretch>
        </p:blipFill>
        <p:spPr>
          <a:xfrm>
            <a:off x="5994284" y="2123553"/>
            <a:ext cx="3116063" cy="4415359"/>
          </a:xfrm>
          <a:prstGeom prst="rect">
            <a:avLst/>
          </a:prstGeom>
        </p:spPr>
      </p:pic>
      <p:pic>
        <p:nvPicPr>
          <p:cNvPr id="8" name="Picture 7"/>
          <p:cNvPicPr>
            <a:picLocks noChangeAspect="1"/>
          </p:cNvPicPr>
          <p:nvPr/>
        </p:nvPicPr>
        <p:blipFill>
          <a:blip r:embed="rId5"/>
          <a:stretch>
            <a:fillRect/>
          </a:stretch>
        </p:blipFill>
        <p:spPr>
          <a:xfrm>
            <a:off x="9063954" y="2123552"/>
            <a:ext cx="3137676" cy="4415359"/>
          </a:xfrm>
          <a:prstGeom prst="rect">
            <a:avLst/>
          </a:prstGeom>
        </p:spPr>
      </p:pic>
    </p:spTree>
    <p:extLst>
      <p:ext uri="{BB962C8B-B14F-4D97-AF65-F5344CB8AC3E}">
        <p14:creationId xmlns:p14="http://schemas.microsoft.com/office/powerpoint/2010/main" val="327648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A126A2D3-99FC-67A1-5C54-F77868CA8875}"/>
              </a:ext>
            </a:extLst>
          </p:cNvPr>
          <p:cNvSpPr>
            <a:spLocks noGrp="1"/>
          </p:cNvSpPr>
          <p:nvPr>
            <p:ph type="sldNum" sz="quarter" idx="4"/>
          </p:nvPr>
        </p:nvSpPr>
        <p:spPr/>
        <p:txBody>
          <a:bodyPr/>
          <a:lstStyle/>
          <a:p>
            <a:fld id="{74A3404E-108D-4C83-932E-0A353F71BD4D}" type="slidenum">
              <a:rPr lang="en-US" smtClean="0"/>
              <a:pPr/>
              <a:t>21</a:t>
            </a:fld>
            <a:endParaRPr lang="en-US"/>
          </a:p>
        </p:txBody>
      </p:sp>
      <p:pic>
        <p:nvPicPr>
          <p:cNvPr id="12" name="Picture 11">
            <a:extLst>
              <a:ext uri="{FF2B5EF4-FFF2-40B4-BE49-F238E27FC236}">
                <a16:creationId xmlns:a16="http://schemas.microsoft.com/office/drawing/2014/main" xmlns="" id="{8CBAE83D-AF47-3431-F9F9-8174470C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aphicFrame>
        <p:nvGraphicFramePr>
          <p:cNvPr id="6" name="Diagram 5">
            <a:extLst>
              <a:ext uri="{FF2B5EF4-FFF2-40B4-BE49-F238E27FC236}">
                <a16:creationId xmlns:a16="http://schemas.microsoft.com/office/drawing/2014/main" xmlns="" id="{0331046A-2013-FD71-F9C5-756424FD092C}"/>
              </a:ext>
            </a:extLst>
          </p:cNvPr>
          <p:cNvGraphicFramePr/>
          <p:nvPr>
            <p:extLst>
              <p:ext uri="{D42A27DB-BD31-4B8C-83A1-F6EECF244321}">
                <p14:modId xmlns:p14="http://schemas.microsoft.com/office/powerpoint/2010/main" val="2798287930"/>
              </p:ext>
            </p:extLst>
          </p:nvPr>
        </p:nvGraphicFramePr>
        <p:xfrm>
          <a:off x="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a:extLst>
              <a:ext uri="{FF2B5EF4-FFF2-40B4-BE49-F238E27FC236}">
                <a16:creationId xmlns:a16="http://schemas.microsoft.com/office/drawing/2014/main" xmlns="" id="{21BD7F0B-E799-C9DE-C105-538A61FA8F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1835" y="2971800"/>
            <a:ext cx="3296899" cy="3886200"/>
          </a:xfrm>
          <a:prstGeom prst="rect">
            <a:avLst/>
          </a:prstGeom>
        </p:spPr>
      </p:pic>
      <p:sp>
        <p:nvSpPr>
          <p:cNvPr id="9" name="TextBox 8">
            <a:extLst>
              <a:ext uri="{FF2B5EF4-FFF2-40B4-BE49-F238E27FC236}">
                <a16:creationId xmlns:a16="http://schemas.microsoft.com/office/drawing/2014/main" xmlns="" id="{B388BD79-55BD-9518-FCDA-A2CE7DF506C1}"/>
              </a:ext>
            </a:extLst>
          </p:cNvPr>
          <p:cNvSpPr txBox="1"/>
          <p:nvPr/>
        </p:nvSpPr>
        <p:spPr>
          <a:xfrm>
            <a:off x="6484304" y="783637"/>
            <a:ext cx="400235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aril"/>
              </a:rPr>
              <a:t>SÁNG</a:t>
            </a:r>
            <a:r>
              <a:rPr kumimoji="0" lang="vi-VN" sz="4000" b="1" i="0" u="none" strike="noStrike" kern="1200" cap="none" spc="0" normalizeH="0" baseline="0" noProof="0" dirty="0">
                <a:ln>
                  <a:noFill/>
                </a:ln>
                <a:solidFill>
                  <a:srgbClr val="7030A0"/>
                </a:solidFill>
                <a:effectLst/>
                <a:uLnTx/>
                <a:uFillTx/>
                <a:latin typeface="Aaril"/>
              </a:rPr>
              <a:t>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Aaril"/>
              </a:rPr>
              <a:t>VÀ</a:t>
            </a:r>
            <a:r>
              <a:rPr lang="vi-VN" sz="4000" b="1" dirty="0">
                <a:solidFill>
                  <a:srgbClr val="7030A0"/>
                </a:solidFill>
                <a:latin typeface="Aaril"/>
              </a:rPr>
              <a:t> </a:t>
            </a:r>
            <a:r>
              <a:rPr kumimoji="0" lang="vi-VN" sz="4000" b="1" i="0" u="none" strike="noStrike" kern="1200" cap="none" spc="0" normalizeH="0" baseline="0" noProof="0" dirty="0">
                <a:ln>
                  <a:noFill/>
                </a:ln>
                <a:solidFill>
                  <a:srgbClr val="7030A0"/>
                </a:solidFill>
                <a:effectLst/>
                <a:uLnTx/>
                <a:uFillTx/>
                <a:latin typeface="Aaril"/>
              </a:rPr>
              <a:t>SÁNG</a:t>
            </a:r>
            <a:r>
              <a:rPr kumimoji="0" lang="en-US" sz="4000" b="1" i="0" u="none" strike="noStrike" kern="1200" cap="none" spc="0" normalizeH="0" baseline="0" noProof="0" dirty="0">
                <a:ln>
                  <a:noFill/>
                </a:ln>
                <a:solidFill>
                  <a:srgbClr val="7030A0"/>
                </a:solidFill>
                <a:effectLst/>
                <a:uLnTx/>
                <a:uFillTx/>
                <a:latin typeface="Aaril"/>
              </a:rPr>
              <a:t> TẠO</a:t>
            </a:r>
            <a:endParaRPr lang="en-US" sz="4000" b="1" dirty="0">
              <a:solidFill>
                <a:srgbClr val="7030A0"/>
              </a:solidFill>
              <a:latin typeface="Aari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Aaril"/>
              </a:rPr>
              <a:t>KHÔNG NGỪNG</a:t>
            </a:r>
          </a:p>
        </p:txBody>
      </p:sp>
    </p:spTree>
    <p:extLst>
      <p:ext uri="{BB962C8B-B14F-4D97-AF65-F5344CB8AC3E}">
        <p14:creationId xmlns:p14="http://schemas.microsoft.com/office/powerpoint/2010/main" val="189121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00638D0D-0AD0-6C2C-4236-F300C0FE1938}"/>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9118CBEC-8D85-55D8-257A-C1548646F6CE}"/>
              </a:ext>
            </a:extLst>
          </p:cNvPr>
          <p:cNvSpPr>
            <a:spLocks noGrp="1"/>
          </p:cNvSpPr>
          <p:nvPr>
            <p:ph type="sldNum" sz="quarter" idx="4"/>
          </p:nvPr>
        </p:nvSpPr>
        <p:spPr/>
        <p:txBody>
          <a:bodyPr/>
          <a:lstStyle/>
          <a:p>
            <a:fld id="{74A3404E-108D-4C83-932E-0A353F71BD4D}" type="slidenum">
              <a:rPr lang="en-US" smtClean="0"/>
              <a:pPr/>
              <a:t>22</a:t>
            </a:fld>
            <a:endParaRPr lang="en-US"/>
          </a:p>
        </p:txBody>
      </p:sp>
      <p:pic>
        <p:nvPicPr>
          <p:cNvPr id="10" name="Picture 9">
            <a:extLst>
              <a:ext uri="{FF2B5EF4-FFF2-40B4-BE49-F238E27FC236}">
                <a16:creationId xmlns:a16="http://schemas.microsoft.com/office/drawing/2014/main" xmlns="" id="{8CBAE83D-AF47-3431-F9F9-8174470C9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94772" cy="746514"/>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extBox 1">
            <a:extLst>
              <a:ext uri="{FF2B5EF4-FFF2-40B4-BE49-F238E27FC236}">
                <a16:creationId xmlns:a16="http://schemas.microsoft.com/office/drawing/2014/main" xmlns="" id="{FB7ED33D-F4F6-35BB-2E29-F6677A619AFF}"/>
              </a:ext>
            </a:extLst>
          </p:cNvPr>
          <p:cNvSpPr txBox="1"/>
          <p:nvPr/>
        </p:nvSpPr>
        <p:spPr>
          <a:xfrm>
            <a:off x="1676554" y="136525"/>
            <a:ext cx="8986836" cy="830997"/>
          </a:xfrm>
          <a:prstGeom prst="rect">
            <a:avLst/>
          </a:prstGeom>
          <a:noFill/>
        </p:spPr>
        <p:txBody>
          <a:bodyPr wrap="square">
            <a:spAutoFit/>
          </a:bodyPr>
          <a:lstStyle/>
          <a:p>
            <a:pPr marR="0" lvl="0" algn="ctr" defTabSz="914400" rtl="0" eaLnBrk="1" fontAlgn="auto" latinLnBrk="0" hangingPunct="1">
              <a:lnSpc>
                <a:spcPct val="200000"/>
              </a:lnSpc>
              <a:spcBef>
                <a:spcPts val="0"/>
              </a:spcBef>
              <a:spcAft>
                <a:spcPts val="0"/>
              </a:spcAft>
              <a:buClrTx/>
              <a:buSzTx/>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5.2. Đa dạng hình thức mĩ thuật trong các chủ </a:t>
            </a:r>
            <a:r>
              <a:rPr kumimoji="0" lang="vi-VN" sz="2400" b="1"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đề</a:t>
            </a:r>
            <a:r>
              <a:rPr lang="vi-VN" sz="2400" b="1" dirty="0" smtClean="0">
                <a:solidFill>
                  <a:srgbClr val="0070C0"/>
                </a:solidFill>
              </a:rPr>
              <a:t> </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02366" y="1156521"/>
            <a:ext cx="3736883" cy="5278767"/>
          </a:xfrm>
          <a:prstGeom prst="rect">
            <a:avLst/>
          </a:prstGeom>
        </p:spPr>
      </p:pic>
      <p:pic>
        <p:nvPicPr>
          <p:cNvPr id="7" name="Picture 6"/>
          <p:cNvPicPr>
            <a:picLocks noChangeAspect="1"/>
          </p:cNvPicPr>
          <p:nvPr/>
        </p:nvPicPr>
        <p:blipFill>
          <a:blip r:embed="rId4"/>
          <a:stretch>
            <a:fillRect/>
          </a:stretch>
        </p:blipFill>
        <p:spPr>
          <a:xfrm>
            <a:off x="4298761" y="1160665"/>
            <a:ext cx="3726746" cy="5257733"/>
          </a:xfrm>
          <a:prstGeom prst="rect">
            <a:avLst/>
          </a:prstGeom>
        </p:spPr>
      </p:pic>
      <p:pic>
        <p:nvPicPr>
          <p:cNvPr id="8" name="Picture 7"/>
          <p:cNvPicPr>
            <a:picLocks noChangeAspect="1"/>
          </p:cNvPicPr>
          <p:nvPr/>
        </p:nvPicPr>
        <p:blipFill>
          <a:blip r:embed="rId5"/>
          <a:stretch>
            <a:fillRect/>
          </a:stretch>
        </p:blipFill>
        <p:spPr>
          <a:xfrm>
            <a:off x="8285019" y="1156521"/>
            <a:ext cx="3707862" cy="5224411"/>
          </a:xfrm>
          <a:prstGeom prst="rect">
            <a:avLst/>
          </a:prstGeom>
        </p:spPr>
      </p:pic>
    </p:spTree>
    <p:extLst>
      <p:ext uri="{BB962C8B-B14F-4D97-AF65-F5344CB8AC3E}">
        <p14:creationId xmlns:p14="http://schemas.microsoft.com/office/powerpoint/2010/main" val="410482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118CBEC-8D85-55D8-257A-C1548646F6CE}"/>
              </a:ext>
            </a:extLst>
          </p:cNvPr>
          <p:cNvSpPr>
            <a:spLocks noGrp="1"/>
          </p:cNvSpPr>
          <p:nvPr>
            <p:ph type="sldNum" sz="quarter" idx="4"/>
          </p:nvPr>
        </p:nvSpPr>
        <p:spPr/>
        <p:txBody>
          <a:bodyPr/>
          <a:lstStyle/>
          <a:p>
            <a:fld id="{74A3404E-108D-4C83-932E-0A353F71BD4D}" type="slidenum">
              <a:rPr lang="en-US" smtClean="0"/>
              <a:pPr/>
              <a:t>23</a:t>
            </a:fld>
            <a:endParaRPr lang="en-US"/>
          </a:p>
        </p:txBody>
      </p:sp>
      <p:sp>
        <p:nvSpPr>
          <p:cNvPr id="9" name="TextBox 8">
            <a:extLst>
              <a:ext uri="{FF2B5EF4-FFF2-40B4-BE49-F238E27FC236}">
                <a16:creationId xmlns:a16="http://schemas.microsoft.com/office/drawing/2014/main" xmlns="" id="{5647A2A2-2394-283B-A5FF-9E9AD522DD58}"/>
              </a:ext>
            </a:extLst>
          </p:cNvPr>
          <p:cNvSpPr txBox="1"/>
          <p:nvPr/>
        </p:nvSpPr>
        <p:spPr>
          <a:xfrm>
            <a:off x="2886075" y="277969"/>
            <a:ext cx="6312951" cy="830997"/>
          </a:xfrm>
          <a:prstGeom prst="rect">
            <a:avLst/>
          </a:prstGeom>
          <a:noFill/>
        </p:spPr>
        <p:txBody>
          <a:bodyPr wrap="square">
            <a:spAutoFit/>
          </a:bodyPr>
          <a:lstStyle/>
          <a:p>
            <a:pPr algn="ctr"/>
            <a:r>
              <a:rPr lang="vi-VN" sz="2400" b="1" dirty="0">
                <a:solidFill>
                  <a:srgbClr val="002060"/>
                </a:solidFill>
                <a:latin typeface="Calibri" panose="020F0502020204030204" pitchFamily="34" charset="0"/>
                <a:cs typeface="Calibri" panose="020F0502020204030204" pitchFamily="34" charset="0"/>
              </a:rPr>
              <a:t>5.3. Nhận biết được một số hình thức</a:t>
            </a:r>
          </a:p>
          <a:p>
            <a:pPr algn="ctr"/>
            <a:r>
              <a:rPr lang="vi-VN" sz="2400" b="1" dirty="0">
                <a:solidFill>
                  <a:srgbClr val="002060"/>
                </a:solidFill>
                <a:latin typeface="Calibri" panose="020F0502020204030204" pitchFamily="34" charset="0"/>
                <a:cs typeface="Calibri" panose="020F0502020204030204" pitchFamily="34" charset="0"/>
              </a:rPr>
              <a:t>mĩ thuật đương đại của thế giới và Việt </a:t>
            </a:r>
            <a:r>
              <a:rPr lang="vi-VN" sz="2400" b="1" dirty="0" smtClean="0">
                <a:solidFill>
                  <a:srgbClr val="002060"/>
                </a:solidFill>
                <a:latin typeface="Calibri" panose="020F0502020204030204" pitchFamily="34" charset="0"/>
                <a:cs typeface="Calibri" panose="020F0502020204030204" pitchFamily="34" charset="0"/>
              </a:rPr>
              <a:t>Nam</a:t>
            </a:r>
            <a:endParaRPr lang="vi-VN" sz="24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8CBAE83D-AF47-3431-F9F9-8174470C9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94772" cy="746514"/>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p:cNvPicPr>
            <a:picLocks noChangeAspect="1"/>
          </p:cNvPicPr>
          <p:nvPr/>
        </p:nvPicPr>
        <p:blipFill>
          <a:blip r:embed="rId3"/>
          <a:stretch>
            <a:fillRect/>
          </a:stretch>
        </p:blipFill>
        <p:spPr>
          <a:xfrm>
            <a:off x="1543100" y="1291701"/>
            <a:ext cx="3853612" cy="5429774"/>
          </a:xfrm>
          <a:prstGeom prst="rect">
            <a:avLst/>
          </a:prstGeom>
        </p:spPr>
      </p:pic>
      <p:pic>
        <p:nvPicPr>
          <p:cNvPr id="3" name="Picture 2"/>
          <p:cNvPicPr>
            <a:picLocks noChangeAspect="1"/>
          </p:cNvPicPr>
          <p:nvPr/>
        </p:nvPicPr>
        <p:blipFill>
          <a:blip r:embed="rId4"/>
          <a:stretch>
            <a:fillRect/>
          </a:stretch>
        </p:blipFill>
        <p:spPr>
          <a:xfrm>
            <a:off x="6353445" y="1291701"/>
            <a:ext cx="3850707" cy="5429774"/>
          </a:xfrm>
          <a:prstGeom prst="rect">
            <a:avLst/>
          </a:prstGeom>
        </p:spPr>
      </p:pic>
    </p:spTree>
    <p:extLst>
      <p:ext uri="{BB962C8B-B14F-4D97-AF65-F5344CB8AC3E}">
        <p14:creationId xmlns:p14="http://schemas.microsoft.com/office/powerpoint/2010/main" val="202174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4F144667-3835-845E-8244-679D40EE219C}"/>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A24EC48D-250F-F8B0-DAA9-5B65D5FEC3B8}"/>
              </a:ext>
            </a:extLst>
          </p:cNvPr>
          <p:cNvSpPr>
            <a:spLocks noGrp="1"/>
          </p:cNvSpPr>
          <p:nvPr>
            <p:ph type="sldNum" sz="quarter" idx="4"/>
          </p:nvPr>
        </p:nvSpPr>
        <p:spPr/>
        <p:txBody>
          <a:bodyPr/>
          <a:lstStyle/>
          <a:p>
            <a:fld id="{74A3404E-108D-4C83-932E-0A353F71BD4D}" type="slidenum">
              <a:rPr lang="en-US" smtClean="0"/>
              <a:pPr/>
              <a:t>24</a:t>
            </a:fld>
            <a:endParaRPr lang="en-US"/>
          </a:p>
        </p:txBody>
      </p:sp>
      <p:pic>
        <p:nvPicPr>
          <p:cNvPr id="6" name="Picture 5">
            <a:extLst>
              <a:ext uri="{FF2B5EF4-FFF2-40B4-BE49-F238E27FC236}">
                <a16:creationId xmlns:a16="http://schemas.microsoft.com/office/drawing/2014/main" xmlns="" id="{1D5C8A43-A037-0A46-92A2-30E6BD4E2D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p:cNvPicPr>
            <a:picLocks noChangeAspect="1"/>
          </p:cNvPicPr>
          <p:nvPr/>
        </p:nvPicPr>
        <p:blipFill>
          <a:blip r:embed="rId3"/>
          <a:stretch>
            <a:fillRect/>
          </a:stretch>
        </p:blipFill>
        <p:spPr>
          <a:xfrm>
            <a:off x="1476901" y="778516"/>
            <a:ext cx="4132313" cy="5832975"/>
          </a:xfrm>
          <a:prstGeom prst="rect">
            <a:avLst/>
          </a:prstGeom>
        </p:spPr>
      </p:pic>
      <p:pic>
        <p:nvPicPr>
          <p:cNvPr id="3" name="Picture 2"/>
          <p:cNvPicPr>
            <a:picLocks noChangeAspect="1"/>
          </p:cNvPicPr>
          <p:nvPr/>
        </p:nvPicPr>
        <p:blipFill>
          <a:blip r:embed="rId4"/>
          <a:stretch>
            <a:fillRect/>
          </a:stretch>
        </p:blipFill>
        <p:spPr>
          <a:xfrm>
            <a:off x="6578010" y="774981"/>
            <a:ext cx="4146602" cy="5836510"/>
          </a:xfrm>
          <a:prstGeom prst="rect">
            <a:avLst/>
          </a:prstGeom>
        </p:spPr>
      </p:pic>
    </p:spTree>
    <p:extLst>
      <p:ext uri="{BB962C8B-B14F-4D97-AF65-F5344CB8AC3E}">
        <p14:creationId xmlns:p14="http://schemas.microsoft.com/office/powerpoint/2010/main" val="173801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3D02A-B09D-F4EB-99CB-FC0CF8165C08}"/>
              </a:ext>
            </a:extLst>
          </p:cNvPr>
          <p:cNvSpPr>
            <a:spLocks noGrp="1"/>
          </p:cNvSpPr>
          <p:nvPr>
            <p:ph type="title"/>
          </p:nvPr>
        </p:nvSpPr>
        <p:spPr>
          <a:xfrm>
            <a:off x="2519470" y="442946"/>
            <a:ext cx="8274581" cy="756410"/>
          </a:xfrm>
        </p:spPr>
        <p:txBody>
          <a:bodyPr>
            <a:normAutofit/>
          </a:bodyPr>
          <a:lstStyle/>
          <a:p>
            <a:pPr algn="ct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5.4.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Nhận</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ngành</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nghề</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quan</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Mĩ</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thuật</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ứng</a:t>
            </a:r>
            <a:r>
              <a:rPr kumimoji="0" 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dụng</a:t>
            </a:r>
            <a:endParaRPr lang="vi-VN" dirty="0"/>
          </a:p>
        </p:txBody>
      </p:sp>
      <p:sp>
        <p:nvSpPr>
          <p:cNvPr id="5" name="Slide Number Placeholder 4">
            <a:extLst>
              <a:ext uri="{FF2B5EF4-FFF2-40B4-BE49-F238E27FC236}">
                <a16:creationId xmlns:a16="http://schemas.microsoft.com/office/drawing/2014/main" xmlns="" id="{DDDFFABE-ADBE-9877-85F7-725CF6333E29}"/>
              </a:ext>
            </a:extLst>
          </p:cNvPr>
          <p:cNvSpPr>
            <a:spLocks noGrp="1"/>
          </p:cNvSpPr>
          <p:nvPr>
            <p:ph type="sldNum" sz="quarter" idx="4"/>
          </p:nvPr>
        </p:nvSpPr>
        <p:spPr/>
        <p:txBody>
          <a:bodyPr/>
          <a:lstStyle/>
          <a:p>
            <a:fld id="{74A3404E-108D-4C83-932E-0A353F71BD4D}" type="slidenum">
              <a:rPr lang="en-US" smtClean="0"/>
              <a:pPr/>
              <a:t>25</a:t>
            </a:fld>
            <a:endParaRPr lang="en-US"/>
          </a:p>
        </p:txBody>
      </p:sp>
      <p:pic>
        <p:nvPicPr>
          <p:cNvPr id="8" name="Picture 3" descr="C:\Users\DHNV1\Desktop\LogoChanTroi.jpg">
            <a:extLst>
              <a:ext uri="{FF2B5EF4-FFF2-40B4-BE49-F238E27FC236}">
                <a16:creationId xmlns:a16="http://schemas.microsoft.com/office/drawing/2014/main" xmlns="" id="{0584EF44-4E80-1547-9FA8-6129E6A68998}"/>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pic>
        <p:nvPicPr>
          <p:cNvPr id="3" name="Picture 2"/>
          <p:cNvPicPr>
            <a:picLocks noChangeAspect="1"/>
          </p:cNvPicPr>
          <p:nvPr/>
        </p:nvPicPr>
        <p:blipFill>
          <a:blip r:embed="rId3"/>
          <a:stretch>
            <a:fillRect/>
          </a:stretch>
        </p:blipFill>
        <p:spPr>
          <a:xfrm>
            <a:off x="361007" y="1087263"/>
            <a:ext cx="3670602" cy="5161168"/>
          </a:xfrm>
          <a:prstGeom prst="rect">
            <a:avLst/>
          </a:prstGeom>
        </p:spPr>
      </p:pic>
      <p:pic>
        <p:nvPicPr>
          <p:cNvPr id="7" name="Picture 6"/>
          <p:cNvPicPr>
            <a:picLocks noChangeAspect="1"/>
          </p:cNvPicPr>
          <p:nvPr/>
        </p:nvPicPr>
        <p:blipFill>
          <a:blip r:embed="rId4"/>
          <a:stretch>
            <a:fillRect/>
          </a:stretch>
        </p:blipFill>
        <p:spPr>
          <a:xfrm>
            <a:off x="4031609" y="1087263"/>
            <a:ext cx="3667639" cy="5155766"/>
          </a:xfrm>
          <a:prstGeom prst="rect">
            <a:avLst/>
          </a:prstGeom>
        </p:spPr>
      </p:pic>
      <p:pic>
        <p:nvPicPr>
          <p:cNvPr id="10" name="Picture 9"/>
          <p:cNvPicPr>
            <a:picLocks noChangeAspect="1"/>
          </p:cNvPicPr>
          <p:nvPr/>
        </p:nvPicPr>
        <p:blipFill>
          <a:blip r:embed="rId5"/>
          <a:stretch>
            <a:fillRect/>
          </a:stretch>
        </p:blipFill>
        <p:spPr>
          <a:xfrm>
            <a:off x="8106358" y="1087263"/>
            <a:ext cx="3691210" cy="5155766"/>
          </a:xfrm>
          <a:prstGeom prst="rect">
            <a:avLst/>
          </a:prstGeom>
        </p:spPr>
      </p:pic>
    </p:spTree>
    <p:extLst>
      <p:ext uri="{BB962C8B-B14F-4D97-AF65-F5344CB8AC3E}">
        <p14:creationId xmlns:p14="http://schemas.microsoft.com/office/powerpoint/2010/main" val="324279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E41DA781-33B0-DEBE-F53F-23C2ADC0801F}"/>
              </a:ext>
            </a:extLst>
          </p:cNvPr>
          <p:cNvSpPr>
            <a:spLocks noGrp="1"/>
          </p:cNvSpPr>
          <p:nvPr>
            <p:ph type="dt" sz="half" idx="2"/>
          </p:nvPr>
        </p:nvSpPr>
        <p:spPr/>
        <p:txBody>
          <a:bodyPr/>
          <a:lstStyle/>
          <a:p>
            <a:fld id="{029B6D15-5ECA-428F-B7D0-A8FAF5B3A2DC}" type="datetime1">
              <a:rPr lang="en-US" smtClean="0"/>
              <a:t>4/23/2024</a:t>
            </a:fld>
            <a:endParaRPr lang="en-US"/>
          </a:p>
        </p:txBody>
      </p:sp>
      <p:sp>
        <p:nvSpPr>
          <p:cNvPr id="5" name="Slide Number Placeholder 4">
            <a:extLst>
              <a:ext uri="{FF2B5EF4-FFF2-40B4-BE49-F238E27FC236}">
                <a16:creationId xmlns:a16="http://schemas.microsoft.com/office/drawing/2014/main" xmlns="" id="{D2AD3DBC-227C-AFFB-9EAE-2E8342B46818}"/>
              </a:ext>
            </a:extLst>
          </p:cNvPr>
          <p:cNvSpPr>
            <a:spLocks noGrp="1"/>
          </p:cNvSpPr>
          <p:nvPr>
            <p:ph type="sldNum" sz="quarter" idx="4"/>
          </p:nvPr>
        </p:nvSpPr>
        <p:spPr/>
        <p:txBody>
          <a:bodyPr/>
          <a:lstStyle/>
          <a:p>
            <a:fld id="{74A3404E-108D-4C83-932E-0A353F71BD4D}" type="slidenum">
              <a:rPr lang="en-US" smtClean="0"/>
              <a:pPr/>
              <a:t>26</a:t>
            </a:fld>
            <a:endParaRPr lang="en-US"/>
          </a:p>
        </p:txBody>
      </p:sp>
      <p:sp>
        <p:nvSpPr>
          <p:cNvPr id="7" name="TextBox 6">
            <a:extLst>
              <a:ext uri="{FF2B5EF4-FFF2-40B4-BE49-F238E27FC236}">
                <a16:creationId xmlns:a16="http://schemas.microsoft.com/office/drawing/2014/main" xmlns="" id="{86EC5946-9E2E-32F1-A343-E30FA4B1D37B}"/>
              </a:ext>
            </a:extLst>
          </p:cNvPr>
          <p:cNvSpPr txBox="1"/>
          <p:nvPr/>
        </p:nvSpPr>
        <p:spPr>
          <a:xfrm>
            <a:off x="2739175" y="255548"/>
            <a:ext cx="8159836" cy="830997"/>
          </a:xfrm>
          <a:prstGeom prst="rect">
            <a:avLst/>
          </a:prstGeom>
          <a:noFill/>
        </p:spPr>
        <p:txBody>
          <a:bodyPr wrap="square">
            <a:spAutoFit/>
          </a:bodyPr>
          <a:lstStyle/>
          <a:p>
            <a:pPr algn="just">
              <a:lnSpc>
                <a:spcPct val="200000"/>
              </a:lnSpc>
            </a:pPr>
            <a:r>
              <a:rPr lang="vi-VN" sz="2400" b="1" dirty="0">
                <a:solidFill>
                  <a:srgbClr val="002060"/>
                </a:solidFill>
                <a:latin typeface="Calibri" panose="020F0502020204030204" pitchFamily="34" charset="0"/>
                <a:cs typeface="Calibri" panose="020F0502020204030204" pitchFamily="34" charset="0"/>
              </a:rPr>
              <a:t>5.5. </a:t>
            </a:r>
            <a:r>
              <a:rPr lang="vi-VN" sz="2400" b="1" dirty="0">
                <a:solidFill>
                  <a:srgbClr val="002060"/>
                </a:solidFill>
                <a:latin typeface="Calibri" panose="020F0502020204030204" pitchFamily="34" charset="0"/>
                <a:cs typeface="Calibri" panose="020F0502020204030204" pitchFamily="34" charset="0"/>
              </a:rPr>
              <a:t>Tận dụng vật liệu đã qua sử dụng để thực hành sáng </a:t>
            </a:r>
            <a:r>
              <a:rPr lang="vi-VN" sz="2400" b="1" dirty="0" smtClean="0">
                <a:solidFill>
                  <a:srgbClr val="002060"/>
                </a:solidFill>
                <a:latin typeface="Calibri" panose="020F0502020204030204" pitchFamily="34" charset="0"/>
                <a:cs typeface="Calibri" panose="020F0502020204030204" pitchFamily="34" charset="0"/>
              </a:rPr>
              <a:t>tạo</a:t>
            </a:r>
            <a:endParaRPr lang="vi-VN" sz="24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8CBAE83D-AF47-3431-F9F9-8174470C9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832216" cy="781684"/>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p:cNvPicPr>
            <a:picLocks noChangeAspect="1"/>
          </p:cNvPicPr>
          <p:nvPr/>
        </p:nvPicPr>
        <p:blipFill rotWithShape="1">
          <a:blip r:embed="rId3"/>
          <a:srcRect b="833"/>
          <a:stretch/>
        </p:blipFill>
        <p:spPr>
          <a:xfrm>
            <a:off x="138062" y="1124387"/>
            <a:ext cx="3890169" cy="5449518"/>
          </a:xfrm>
          <a:prstGeom prst="rect">
            <a:avLst/>
          </a:prstGeom>
        </p:spPr>
      </p:pic>
      <p:pic>
        <p:nvPicPr>
          <p:cNvPr id="6" name="Picture 5"/>
          <p:cNvPicPr>
            <a:picLocks noChangeAspect="1"/>
          </p:cNvPicPr>
          <p:nvPr/>
        </p:nvPicPr>
        <p:blipFill>
          <a:blip r:embed="rId4"/>
          <a:stretch>
            <a:fillRect/>
          </a:stretch>
        </p:blipFill>
        <p:spPr>
          <a:xfrm>
            <a:off x="4173490" y="1119143"/>
            <a:ext cx="3866402" cy="5454762"/>
          </a:xfrm>
          <a:prstGeom prst="rect">
            <a:avLst/>
          </a:prstGeom>
        </p:spPr>
      </p:pic>
      <p:pic>
        <p:nvPicPr>
          <p:cNvPr id="8" name="Picture 7"/>
          <p:cNvPicPr>
            <a:picLocks noChangeAspect="1"/>
          </p:cNvPicPr>
          <p:nvPr/>
        </p:nvPicPr>
        <p:blipFill>
          <a:blip r:embed="rId5"/>
          <a:stretch>
            <a:fillRect/>
          </a:stretch>
        </p:blipFill>
        <p:spPr>
          <a:xfrm>
            <a:off x="8152868" y="1119143"/>
            <a:ext cx="3880636" cy="5477721"/>
          </a:xfrm>
          <a:prstGeom prst="rect">
            <a:avLst/>
          </a:prstGeom>
        </p:spPr>
      </p:pic>
    </p:spTree>
    <p:extLst>
      <p:ext uri="{BB962C8B-B14F-4D97-AF65-F5344CB8AC3E}">
        <p14:creationId xmlns:p14="http://schemas.microsoft.com/office/powerpoint/2010/main" val="163679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397D1B0-145E-0997-F788-8DEFBA092D32}"/>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7820C09C-5D9E-ED86-6A00-65D53BD13F16}"/>
              </a:ext>
            </a:extLst>
          </p:cNvPr>
          <p:cNvSpPr>
            <a:spLocks noGrp="1"/>
          </p:cNvSpPr>
          <p:nvPr>
            <p:ph type="sldNum" sz="quarter" idx="4"/>
          </p:nvPr>
        </p:nvSpPr>
        <p:spPr/>
        <p:txBody>
          <a:bodyPr/>
          <a:lstStyle/>
          <a:p>
            <a:fld id="{74A3404E-108D-4C83-932E-0A353F71BD4D}" type="slidenum">
              <a:rPr lang="en-US" smtClean="0"/>
              <a:pPr/>
              <a:t>27</a:t>
            </a:fld>
            <a:endParaRPr lang="en-US"/>
          </a:p>
        </p:txBody>
      </p:sp>
      <p:sp>
        <p:nvSpPr>
          <p:cNvPr id="8" name="Rectangle 7">
            <a:extLst>
              <a:ext uri="{FF2B5EF4-FFF2-40B4-BE49-F238E27FC236}">
                <a16:creationId xmlns:a16="http://schemas.microsoft.com/office/drawing/2014/main" xmlns="" id="{2B819B1A-2BB2-A355-5D16-EEA08CE5243D}"/>
              </a:ext>
            </a:extLst>
          </p:cNvPr>
          <p:cNvSpPr/>
          <p:nvPr/>
        </p:nvSpPr>
        <p:spPr>
          <a:xfrm>
            <a:off x="586661" y="1438297"/>
            <a:ext cx="10971356" cy="5585247"/>
          </a:xfrm>
          <a:prstGeom prst="rect">
            <a:avLst/>
          </a:prstGeom>
        </p:spPr>
        <p:txBody>
          <a:bodyPr wrap="square">
            <a:spAutoFit/>
          </a:bodyPr>
          <a:lstStyle/>
          <a:p>
            <a:pPr>
              <a:lnSpc>
                <a:spcPct val="107000"/>
              </a:lnSpc>
              <a:spcAft>
                <a:spcPts val="800"/>
              </a:spcAft>
            </a:pPr>
            <a:r>
              <a:rPr lang="x-none" sz="2000" b="1" dirty="0">
                <a:ea typeface="Times New Roman" panose="02020603050405020304" pitchFamily="18" charset="0"/>
                <a:cs typeface="Times New Roman" panose="02020603050405020304" pitchFamily="18" charset="0"/>
              </a:rPr>
              <a:t>Đặc điểm môn </a:t>
            </a:r>
            <a:r>
              <a:rPr lang="x-none" sz="2000" b="1" dirty="0" smtClean="0">
                <a:ea typeface="Times New Roman" panose="02020603050405020304" pitchFamily="18" charset="0"/>
                <a:cs typeface="Times New Roman" panose="02020603050405020304" pitchFamily="18" charset="0"/>
              </a:rPr>
              <a:t>học</a:t>
            </a:r>
            <a:r>
              <a:rPr lang="en-US" sz="2000" b="1" dirty="0" smtClean="0">
                <a:ea typeface="Times New Roman" panose="02020603050405020304" pitchFamily="18" charset="0"/>
                <a:cs typeface="Times New Roman" panose="02020603050405020304" pitchFamily="18" charset="0"/>
              </a:rPr>
              <a:t>:</a:t>
            </a:r>
            <a:r>
              <a:rPr lang="x-none" sz="2000" b="1" dirty="0" smtClean="0">
                <a:ea typeface="Times New Roman" panose="02020603050405020304" pitchFamily="18" charset="0"/>
                <a:cs typeface="Times New Roman" panose="02020603050405020304" pitchFamily="18" charset="0"/>
              </a:rPr>
              <a:t> </a:t>
            </a:r>
            <a:endParaRPr lang="en-US" sz="2000" b="1" dirty="0" smtClean="0">
              <a:ea typeface="Times New Roman" panose="02020603050405020304" pitchFamily="18" charset="0"/>
              <a:cs typeface="Times New Roman" panose="02020603050405020304" pitchFamily="18" charset="0"/>
            </a:endParaRPr>
          </a:p>
          <a:p>
            <a:pPr>
              <a:lnSpc>
                <a:spcPct val="107000"/>
              </a:lnSpc>
              <a:spcAft>
                <a:spcPts val="800"/>
              </a:spcAft>
            </a:pPr>
            <a:r>
              <a:rPr lang="vi-VN" dirty="0" smtClean="0"/>
              <a:t>Mĩ </a:t>
            </a:r>
            <a:r>
              <a:rPr lang="vi-VN" dirty="0"/>
              <a:t>thuật là môn học thuộc lĩnh vực giáo dục nghệ thuật. Trong chương trình giáo dục phổ thông, môn Mĩ thuật hình thành, phát triển ở học sinh năng lực mĩ thuật, biểu hiện của năng lực thẩm mĩ trong lĩnh vực mĩ thuật; đồng thời góp phần cùng các môn học và hoạt động giáo dục khác hình thành, phát triển ở học sinh các phẩm chất chủ yếu và năng lực chung, đặc biệt là giáo dục ý thức kế thừa, phát huy văn hoá nghệ thuật dân tộc phù hợp với sự phát triển của thời đại. </a:t>
            </a:r>
            <a:endParaRPr lang="en-US" dirty="0" smtClean="0"/>
          </a:p>
          <a:p>
            <a:pPr algn="just">
              <a:lnSpc>
                <a:spcPct val="107000"/>
              </a:lnSpc>
              <a:spcAft>
                <a:spcPts val="800"/>
              </a:spcAft>
            </a:pPr>
            <a:r>
              <a:rPr lang="vi-VN" dirty="0"/>
              <a:t>Chương trình môn Mĩ </a:t>
            </a:r>
            <a:r>
              <a:rPr lang="vi-VN" dirty="0">
                <a:latin typeface="Arial (Body)"/>
              </a:rPr>
              <a:t>thuật </a:t>
            </a:r>
            <a:r>
              <a:rPr lang="en-US" dirty="0" err="1" smtClean="0">
                <a:latin typeface="Arial (Body)"/>
              </a:rPr>
              <a:t>lớp</a:t>
            </a:r>
            <a:r>
              <a:rPr lang="en-US" dirty="0" smtClean="0">
                <a:latin typeface="Arial (Body)"/>
              </a:rPr>
              <a:t> 9 </a:t>
            </a:r>
            <a:r>
              <a:rPr lang="vi-VN" dirty="0" smtClean="0"/>
              <a:t>được </a:t>
            </a:r>
            <a:r>
              <a:rPr lang="vi-VN" dirty="0"/>
              <a:t>xây dựng theo cấu trúc tuyến tính và đồng tâm với hai mạch nội dung Mĩ thuật tạo hình và Mĩ thuật ứng dụng; tạo cơ hội cho học sinh được trải nghiệm và vận dụng mĩ thuật vào đời sống; giúp học sinh nhận thức được mối liên hệ giữa mĩ thuật với văn hoá, xã hội, kết nối mĩ thuật với các môn học và hoạt động giáo dục khác; làm tiền đề cho học sinh định hướng nghề nghiệp trong tương lai, cũng như chủ động tham gia các hoạt động văn hoá nghệ thuật và đời sống xã hội. </a:t>
            </a:r>
            <a:endParaRPr lang="en-US" dirty="0" smtClean="0"/>
          </a:p>
          <a:p>
            <a:pPr algn="just">
              <a:lnSpc>
                <a:spcPct val="107000"/>
              </a:lnSpc>
              <a:spcAft>
                <a:spcPts val="800"/>
              </a:spcAft>
            </a:pPr>
            <a:r>
              <a:rPr lang="x-none" dirty="0">
                <a:latin typeface="Arial (Body)"/>
              </a:rPr>
              <a:t>Nọ</a:t>
            </a:r>
            <a:r>
              <a:rPr lang="x-none" dirty="0">
                <a:latin typeface="Arial (Body)"/>
              </a:rPr>
              <a:t>̂i dung giáo dục mĩ </a:t>
            </a:r>
            <a:r>
              <a:rPr lang="x-none" dirty="0" smtClean="0">
                <a:latin typeface="Arial (Body)"/>
              </a:rPr>
              <a:t>thu</a:t>
            </a:r>
            <a:r>
              <a:rPr lang="en-US" dirty="0" smtClean="0">
                <a:latin typeface="Arial (Body)"/>
              </a:rPr>
              <a:t>ậ</a:t>
            </a:r>
            <a:r>
              <a:rPr lang="x-none" dirty="0" smtClean="0">
                <a:latin typeface="Arial (Body)"/>
              </a:rPr>
              <a:t>t </a:t>
            </a:r>
            <a:r>
              <a:rPr lang="x-none" dirty="0">
                <a:latin typeface="Arial (Body)"/>
              </a:rPr>
              <a:t>lớp </a:t>
            </a:r>
            <a:r>
              <a:rPr lang="vi-VN" dirty="0">
                <a:latin typeface="Arial (Body)"/>
              </a:rPr>
              <a:t>9 thuộc</a:t>
            </a:r>
            <a:r>
              <a:rPr lang="x-none" dirty="0">
                <a:latin typeface="Arial (Body)"/>
              </a:rPr>
              <a:t> giai đoạn giáo dục cơ bản</a:t>
            </a:r>
            <a:r>
              <a:rPr lang="vi-VN" dirty="0">
                <a:latin typeface="Arial (Body)"/>
              </a:rPr>
              <a:t> với những</a:t>
            </a:r>
            <a:r>
              <a:rPr lang="x-none" dirty="0">
                <a:latin typeface="Arial (Body)"/>
              </a:rPr>
              <a:t> </a:t>
            </a:r>
            <a:r>
              <a:rPr lang="x-none" dirty="0" smtClean="0">
                <a:latin typeface="Arial (Body)"/>
              </a:rPr>
              <a:t>n</a:t>
            </a:r>
            <a:r>
              <a:rPr lang="en-US" dirty="0" smtClean="0">
                <a:latin typeface="Arial (Body)"/>
              </a:rPr>
              <a:t>ộ</a:t>
            </a:r>
            <a:r>
              <a:rPr lang="x-none" dirty="0" smtClean="0">
                <a:latin typeface="Arial (Body)"/>
              </a:rPr>
              <a:t>i </a:t>
            </a:r>
            <a:r>
              <a:rPr lang="x-none" dirty="0">
                <a:latin typeface="Arial (Body)"/>
              </a:rPr>
              <a:t>dung giáo dục bắt </a:t>
            </a:r>
            <a:r>
              <a:rPr lang="x-none" dirty="0" smtClean="0">
                <a:latin typeface="Arial (Body)"/>
              </a:rPr>
              <a:t>bu</a:t>
            </a:r>
            <a:r>
              <a:rPr lang="en-US" dirty="0" smtClean="0">
                <a:latin typeface="Arial (Body)"/>
              </a:rPr>
              <a:t>ộ</a:t>
            </a:r>
            <a:r>
              <a:rPr lang="x-none" dirty="0" smtClean="0">
                <a:latin typeface="Arial (Body)"/>
              </a:rPr>
              <a:t>c </a:t>
            </a:r>
            <a:r>
              <a:rPr lang="x-none" dirty="0">
                <a:latin typeface="Arial (Body)"/>
              </a:rPr>
              <a:t>cấp THCS</a:t>
            </a:r>
            <a:r>
              <a:rPr lang="vi-VN" dirty="0">
                <a:latin typeface="Arial (Body)"/>
              </a:rPr>
              <a:t>.</a:t>
            </a:r>
            <a:r>
              <a:rPr lang="x-none" dirty="0">
                <a:latin typeface="Arial (Body)"/>
              </a:rPr>
              <a:t> </a:t>
            </a:r>
            <a:r>
              <a:rPr lang="vi-VN" dirty="0">
                <a:latin typeface="Arial (Body)"/>
              </a:rPr>
              <a:t>Chương</a:t>
            </a:r>
            <a:r>
              <a:rPr lang="vi-VN" dirty="0"/>
              <a:t> trình tạo cơ hội cho học sinh làm quen và trải nghiệm kiến thức mĩ thuật thông qua nhiều hình </a:t>
            </a:r>
            <a:r>
              <a:rPr lang="vi-VN" dirty="0"/>
              <a:t>thức hoạt động; hình thành, phát triển ở học sinh khả năng quan sát và cảm thụ nghệ thuật, nhận thức và biểu đạt thế giới; khả năng cảm nhận và tìm hiểu, thể nghiệm các giá trị văn hoá, thẩm mĩ </a:t>
            </a:r>
            <a:r>
              <a:rPr lang="vi-VN" dirty="0" smtClean="0"/>
              <a:t>đời </a:t>
            </a:r>
            <a:r>
              <a:rPr lang="vi-VN" dirty="0"/>
              <a:t>sống và nghệ thuật. </a:t>
            </a:r>
            <a:r>
              <a:rPr lang="x-none" dirty="0" smtClean="0">
                <a:solidFill>
                  <a:srgbClr val="002060"/>
                </a:solidFill>
                <a:ea typeface="Times New Roman" panose="02020603050405020304" pitchFamily="18" charset="0"/>
                <a:cs typeface="Times New Roman" panose="02020603050405020304" pitchFamily="18" charset="0"/>
              </a:rPr>
              <a:t> </a:t>
            </a:r>
            <a:endParaRPr lang="x-none" dirty="0">
              <a:solidFill>
                <a:srgbClr val="002060"/>
              </a:solidFill>
              <a:effectLst/>
              <a:ea typeface="Calibri" panose="020F0502020204030204" pitchFamily="34" charset="0"/>
              <a:cs typeface="Times New Roman" panose="02020603050405020304" pitchFamily="18" charset="0"/>
            </a:endParaRPr>
          </a:p>
          <a:p>
            <a:r>
              <a:rPr lang="vi-VN" sz="2000" dirty="0"/>
              <a:t>trong</a:t>
            </a:r>
            <a:endParaRPr lang="x-none" sz="2000" dirty="0">
              <a:ea typeface="Times New Roman" panose="02020603050405020304" pitchFamily="18" charset="0"/>
            </a:endParaRPr>
          </a:p>
        </p:txBody>
      </p:sp>
      <p:sp>
        <p:nvSpPr>
          <p:cNvPr id="12" name="Rectangle 11">
            <a:extLst>
              <a:ext uri="{FF2B5EF4-FFF2-40B4-BE49-F238E27FC236}">
                <a16:creationId xmlns:a16="http://schemas.microsoft.com/office/drawing/2014/main" xmlns="" id="{53E4E77B-5566-F74D-8459-79ADA0F16590}"/>
              </a:ext>
            </a:extLst>
          </p:cNvPr>
          <p:cNvSpPr/>
          <p:nvPr/>
        </p:nvSpPr>
        <p:spPr>
          <a:xfrm>
            <a:off x="923544" y="856430"/>
            <a:ext cx="9979863" cy="461665"/>
          </a:xfrm>
          <a:prstGeom prst="rect">
            <a:avLst/>
          </a:prstGeom>
        </p:spPr>
        <p:txBody>
          <a:bodyPr wrap="square">
            <a:spAutoFit/>
          </a:bodyPr>
          <a:lstStyle/>
          <a:p>
            <a:r>
              <a:rPr lang="vi-VN" sz="2400" b="1" dirty="0">
                <a:solidFill>
                  <a:srgbClr val="002060"/>
                </a:solidFill>
                <a:cs typeface="Arial" panose="020B0604020202020204" pitchFamily="34" charset="0"/>
              </a:rPr>
              <a:t>6. Tìm hiểu Chương trình và yêu cầu cần đạt của </a:t>
            </a:r>
            <a:r>
              <a:rPr lang="en-US" sz="2400" b="1" dirty="0" err="1" smtClean="0">
                <a:solidFill>
                  <a:srgbClr val="002060"/>
                </a:solidFill>
                <a:cs typeface="Arial" panose="020B0604020202020204" pitchFamily="34" charset="0"/>
              </a:rPr>
              <a:t>môn</a:t>
            </a:r>
            <a:r>
              <a:rPr lang="en-US" sz="2400" b="1" dirty="0" smtClean="0">
                <a:solidFill>
                  <a:srgbClr val="002060"/>
                </a:solidFill>
                <a:cs typeface="Arial" panose="020B0604020202020204" pitchFamily="34" charset="0"/>
              </a:rPr>
              <a:t> </a:t>
            </a:r>
            <a:r>
              <a:rPr lang="vi-VN" sz="2400" b="1" dirty="0" smtClean="0">
                <a:solidFill>
                  <a:srgbClr val="002060"/>
                </a:solidFill>
                <a:cs typeface="Arial" panose="020B0604020202020204" pitchFamily="34" charset="0"/>
              </a:rPr>
              <a:t>Mĩ </a:t>
            </a:r>
            <a:r>
              <a:rPr lang="vi-VN" sz="2400" b="1" dirty="0">
                <a:solidFill>
                  <a:srgbClr val="002060"/>
                </a:solidFill>
                <a:cs typeface="Arial" panose="020B0604020202020204" pitchFamily="34" charset="0"/>
              </a:rPr>
              <a:t>thuật lớp 9 </a:t>
            </a:r>
          </a:p>
        </p:txBody>
      </p:sp>
      <p:pic>
        <p:nvPicPr>
          <p:cNvPr id="13" name="Picture 3" descr="C:\Users\DHNV1\Desktop\LogoChanTroi.jpg">
            <a:extLst>
              <a:ext uri="{FF2B5EF4-FFF2-40B4-BE49-F238E27FC236}">
                <a16:creationId xmlns:a16="http://schemas.microsoft.com/office/drawing/2014/main" xmlns="" id="{64AD6C0C-2FB8-E04F-90C1-EA464F552C88}"/>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58179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F9B26CC-6073-D28D-6FFB-68765B3ED79E}"/>
              </a:ext>
            </a:extLst>
          </p:cNvPr>
          <p:cNvSpPr>
            <a:spLocks noGrp="1"/>
          </p:cNvSpPr>
          <p:nvPr>
            <p:ph type="sldNum" sz="quarter" idx="4"/>
          </p:nvPr>
        </p:nvSpPr>
        <p:spPr/>
        <p:txBody>
          <a:bodyPr/>
          <a:lstStyle/>
          <a:p>
            <a:fld id="{74A3404E-108D-4C83-932E-0A353F71BD4D}" type="slidenum">
              <a:rPr lang="en-US" smtClean="0"/>
              <a:pPr/>
              <a:t>28</a:t>
            </a:fld>
            <a:endParaRPr lang="en-US"/>
          </a:p>
        </p:txBody>
      </p:sp>
      <p:graphicFrame>
        <p:nvGraphicFramePr>
          <p:cNvPr id="6" name="Table 5">
            <a:extLst>
              <a:ext uri="{FF2B5EF4-FFF2-40B4-BE49-F238E27FC236}">
                <a16:creationId xmlns:a16="http://schemas.microsoft.com/office/drawing/2014/main" xmlns="" id="{4F521116-7BC0-3305-4DB9-12717C964B9A}"/>
              </a:ext>
            </a:extLst>
          </p:cNvPr>
          <p:cNvGraphicFramePr>
            <a:graphicFrameLocks noGrp="1"/>
          </p:cNvGraphicFramePr>
          <p:nvPr>
            <p:extLst>
              <p:ext uri="{D42A27DB-BD31-4B8C-83A1-F6EECF244321}">
                <p14:modId xmlns:p14="http://schemas.microsoft.com/office/powerpoint/2010/main" val="579902410"/>
              </p:ext>
            </p:extLst>
          </p:nvPr>
        </p:nvGraphicFramePr>
        <p:xfrm>
          <a:off x="756134" y="720970"/>
          <a:ext cx="10683010" cy="5858553"/>
        </p:xfrm>
        <a:graphic>
          <a:graphicData uri="http://schemas.openxmlformats.org/drawingml/2006/table">
            <a:tbl>
              <a:tblPr firstRow="1" firstCol="1" bandRow="1"/>
              <a:tblGrid>
                <a:gridCol w="5341142">
                  <a:extLst>
                    <a:ext uri="{9D8B030D-6E8A-4147-A177-3AD203B41FA5}">
                      <a16:colId xmlns:a16="http://schemas.microsoft.com/office/drawing/2014/main" xmlns="" val="6163760"/>
                    </a:ext>
                  </a:extLst>
                </a:gridCol>
                <a:gridCol w="5341868">
                  <a:extLst>
                    <a:ext uri="{9D8B030D-6E8A-4147-A177-3AD203B41FA5}">
                      <a16:colId xmlns:a16="http://schemas.microsoft.com/office/drawing/2014/main" xmlns="" val="2532473533"/>
                    </a:ext>
                  </a:extLst>
                </a:gridCol>
              </a:tblGrid>
              <a:tr h="284870">
                <a:tc>
                  <a:txBody>
                    <a:bodyPr/>
                    <a:lstStyle/>
                    <a:p>
                      <a:pPr algn="ctr">
                        <a:lnSpc>
                          <a:spcPct val="107000"/>
                        </a:lnSpc>
                        <a:spcAft>
                          <a:spcPts val="800"/>
                        </a:spcAft>
                      </a:pPr>
                      <a:r>
                        <a:rPr lang="en-US" sz="1200" b="1" kern="100" dirty="0" err="1" smtClean="0">
                          <a:effectLst/>
                          <a:latin typeface="+mn-lt"/>
                          <a:ea typeface="Calibri" panose="020F0502020204030204" pitchFamily="34" charset="0"/>
                          <a:cs typeface="Times New Roman" panose="02020603050405020304" pitchFamily="18" charset="0"/>
                        </a:rPr>
                        <a:t>YÊU</a:t>
                      </a:r>
                      <a:r>
                        <a:rPr lang="en-US" sz="1200" b="1" kern="100" dirty="0" smtClean="0">
                          <a:effectLst/>
                          <a:latin typeface="+mn-lt"/>
                          <a:ea typeface="Calibri" panose="020F0502020204030204" pitchFamily="34" charset="0"/>
                          <a:cs typeface="Times New Roman" panose="02020603050405020304" pitchFamily="18" charset="0"/>
                        </a:rPr>
                        <a:t> </a:t>
                      </a:r>
                      <a:r>
                        <a:rPr lang="en-US" sz="1200" b="1" kern="100" dirty="0" err="1" smtClean="0">
                          <a:effectLst/>
                          <a:latin typeface="+mn-lt"/>
                          <a:ea typeface="Calibri" panose="020F0502020204030204" pitchFamily="34" charset="0"/>
                          <a:cs typeface="Times New Roman" panose="02020603050405020304" pitchFamily="18" charset="0"/>
                        </a:rPr>
                        <a:t>CẦU</a:t>
                      </a:r>
                      <a:r>
                        <a:rPr lang="en-US" sz="1200" b="1" kern="100" dirty="0" smtClean="0">
                          <a:effectLst/>
                          <a:latin typeface="+mn-lt"/>
                          <a:ea typeface="Calibri" panose="020F0502020204030204" pitchFamily="34" charset="0"/>
                          <a:cs typeface="Times New Roman" panose="02020603050405020304" pitchFamily="18" charset="0"/>
                        </a:rPr>
                        <a:t> </a:t>
                      </a:r>
                      <a:r>
                        <a:rPr lang="en-US" sz="1200" b="1" kern="100" dirty="0" err="1" smtClean="0">
                          <a:effectLst/>
                          <a:latin typeface="+mn-lt"/>
                          <a:ea typeface="Calibri" panose="020F0502020204030204" pitchFamily="34" charset="0"/>
                          <a:cs typeface="Times New Roman" panose="02020603050405020304" pitchFamily="18" charset="0"/>
                        </a:rPr>
                        <a:t>CẦN</a:t>
                      </a:r>
                      <a:r>
                        <a:rPr lang="en-US" sz="1200" b="1" kern="100" dirty="0" smtClean="0">
                          <a:effectLst/>
                          <a:latin typeface="+mn-lt"/>
                          <a:ea typeface="Calibri" panose="020F0502020204030204" pitchFamily="34" charset="0"/>
                          <a:cs typeface="Times New Roman" panose="02020603050405020304" pitchFamily="18" charset="0"/>
                        </a:rPr>
                        <a:t> </a:t>
                      </a:r>
                      <a:r>
                        <a:rPr lang="en-US" sz="1200" b="1" kern="100" dirty="0" err="1" smtClean="0">
                          <a:effectLst/>
                          <a:latin typeface="+mn-lt"/>
                          <a:ea typeface="Calibri" panose="020F0502020204030204" pitchFamily="34" charset="0"/>
                          <a:cs typeface="Times New Roman" panose="02020603050405020304" pitchFamily="18" charset="0"/>
                        </a:rPr>
                        <a:t>ĐẠT</a:t>
                      </a:r>
                      <a:endParaRPr lang="vi-VN" sz="1200" kern="100" dirty="0">
                        <a:effectLst/>
                        <a:latin typeface="+mn-lt"/>
                        <a:ea typeface="Calibri" panose="020F0502020204030204" pitchFamily="34" charset="0"/>
                        <a:cs typeface="Times New Roman" panose="02020603050405020304" pitchFamily="18" charset="0"/>
                      </a:endParaRPr>
                    </a:p>
                  </a:txBody>
                  <a:tcPr marL="55057" marR="55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200" b="1" kern="100" dirty="0" err="1" smtClean="0">
                          <a:effectLst/>
                          <a:latin typeface="+mn-lt"/>
                          <a:ea typeface="Calibri" panose="020F0502020204030204" pitchFamily="34" charset="0"/>
                          <a:cs typeface="Times New Roman" panose="02020603050405020304" pitchFamily="18" charset="0"/>
                        </a:rPr>
                        <a:t>NỘI</a:t>
                      </a:r>
                      <a:r>
                        <a:rPr lang="en-US" sz="1200" b="1" kern="100" dirty="0" smtClean="0">
                          <a:effectLst/>
                          <a:latin typeface="+mn-lt"/>
                          <a:ea typeface="Calibri" panose="020F0502020204030204" pitchFamily="34" charset="0"/>
                          <a:cs typeface="Times New Roman" panose="02020603050405020304" pitchFamily="18" charset="0"/>
                        </a:rPr>
                        <a:t> DUNG</a:t>
                      </a:r>
                      <a:endParaRPr lang="vi-VN" sz="1200" kern="100" dirty="0">
                        <a:effectLst/>
                        <a:latin typeface="+mn-lt"/>
                        <a:ea typeface="Calibri" panose="020F0502020204030204" pitchFamily="34" charset="0"/>
                        <a:cs typeface="Times New Roman" panose="02020603050405020304" pitchFamily="18" charset="0"/>
                      </a:endParaRPr>
                    </a:p>
                  </a:txBody>
                  <a:tcPr marL="55057" marR="55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248783"/>
                  </a:ext>
                </a:extLst>
              </a:tr>
              <a:tr h="265176">
                <a:tc gridSpan="2">
                  <a:txBody>
                    <a:bodyPr/>
                    <a:lstStyle/>
                    <a:p>
                      <a:pPr algn="ctr">
                        <a:lnSpc>
                          <a:spcPct val="107000"/>
                        </a:lnSpc>
                        <a:spcBef>
                          <a:spcPts val="400"/>
                        </a:spcBef>
                        <a:spcAft>
                          <a:spcPts val="800"/>
                        </a:spcAft>
                      </a:pPr>
                      <a:r>
                        <a:rPr lang="en-US" sz="1200" b="1" kern="100" dirty="0">
                          <a:effectLst/>
                          <a:latin typeface="+mn-lt"/>
                          <a:ea typeface="Calibri" panose="020F0502020204030204" pitchFamily="34" charset="0"/>
                          <a:cs typeface="Times New Roman" panose="02020603050405020304" pitchFamily="18" charset="0"/>
                        </a:rPr>
                        <a:t>MĨ THUẬT TẠO HÌNH</a:t>
                      </a:r>
                      <a:endParaRPr lang="vi-VN" sz="1200" b="1" kern="100" dirty="0">
                        <a:effectLst/>
                        <a:latin typeface="+mn-lt"/>
                        <a:ea typeface="Calibri" panose="020F0502020204030204" pitchFamily="34" charset="0"/>
                        <a:cs typeface="Times New Roman" panose="02020603050405020304" pitchFamily="18" charset="0"/>
                      </a:endParaRPr>
                    </a:p>
                  </a:txBody>
                  <a:tcPr marL="55057" marR="55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xmlns="" val="3957620875"/>
                  </a:ext>
                </a:extLst>
              </a:tr>
              <a:tr h="5308507">
                <a:tc>
                  <a:txBody>
                    <a:bodyPr/>
                    <a:lstStyle/>
                    <a:p>
                      <a:pPr marL="67945"/>
                      <a:r>
                        <a:rPr lang="vi-VN" sz="1400" b="1" i="1" kern="100" dirty="0">
                          <a:effectLst/>
                          <a:latin typeface="+mn-lt"/>
                          <a:ea typeface="Times New Roman" panose="02020603050405020304" pitchFamily="18" charset="0"/>
                          <a:cs typeface="Times New Roman" panose="02020603050405020304" pitchFamily="18" charset="0"/>
                        </a:rPr>
                        <a:t>Quan sát và nhận thức thẩm mĩ:</a:t>
                      </a:r>
                      <a:endParaRPr lang="vi-VN" sz="1400" kern="100" dirty="0">
                        <a:effectLst/>
                        <a:latin typeface="+mn-lt"/>
                        <a:ea typeface="Times New Roman" panose="02020603050405020304" pitchFamily="18" charset="0"/>
                        <a:cs typeface="Times New Roman" panose="02020603050405020304" pitchFamily="18" charset="0"/>
                      </a:endParaRPr>
                    </a:p>
                    <a:p>
                      <a:pPr marL="0" lvl="0" indent="0">
                        <a:buSzPts val="1400"/>
                        <a:buFont typeface="Times New Roman" panose="02020603050405020304" pitchFamily="18" charset="0"/>
                        <a:buNone/>
                        <a:tabLst>
                          <a:tab pos="193675" algn="l"/>
                        </a:tabLst>
                      </a:pPr>
                      <a:r>
                        <a:rPr lang="vi-VN" sz="1400" dirty="0" smtClean="0"/>
                        <a:t>–</a:t>
                      </a:r>
                      <a:r>
                        <a:rPr lang="en-US" sz="1400" kern="100" spc="-30" dirty="0" smtClean="0">
                          <a:effectLst/>
                          <a:latin typeface="+mn-lt"/>
                          <a:ea typeface="Times New Roman" panose="02020603050405020304" pitchFamily="18" charset="0"/>
                          <a:cs typeface="Times New Roman" panose="02020603050405020304" pitchFamily="18" charset="0"/>
                        </a:rPr>
                        <a:t> </a:t>
                      </a:r>
                      <a:r>
                        <a:rPr lang="vi-VN" sz="1400" kern="100" spc="-30" dirty="0" smtClean="0">
                          <a:effectLst/>
                          <a:latin typeface="+mn-lt"/>
                          <a:ea typeface="Times New Roman" panose="02020603050405020304" pitchFamily="18" charset="0"/>
                          <a:cs typeface="Times New Roman" panose="02020603050405020304" pitchFamily="18" charset="0"/>
                        </a:rPr>
                        <a:t>Tiếp</a:t>
                      </a:r>
                      <a:r>
                        <a:rPr lang="vi-VN" sz="1400" kern="100" spc="-50" dirty="0" smtClean="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cận</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15" dirty="0">
                          <a:effectLst/>
                          <a:latin typeface="+mn-lt"/>
                          <a:ea typeface="Times New Roman" panose="02020603050405020304" pitchFamily="18" charset="0"/>
                          <a:cs typeface="Times New Roman" panose="02020603050405020304" pitchFamily="18" charset="0"/>
                        </a:rPr>
                        <a:t>và</a:t>
                      </a:r>
                      <a:r>
                        <a:rPr lang="vi-VN" sz="1400" kern="100" spc="-5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cập</a:t>
                      </a:r>
                      <a:r>
                        <a:rPr lang="vi-VN" sz="1400" kern="100" spc="-50"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nhật</a:t>
                      </a:r>
                      <a:r>
                        <a:rPr lang="vi-VN" sz="1400" kern="100" spc="-50"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được</a:t>
                      </a:r>
                      <a:r>
                        <a:rPr lang="vi-VN" sz="1400" kern="100" spc="-40" dirty="0">
                          <a:effectLst/>
                          <a:latin typeface="+mn-lt"/>
                          <a:ea typeface="Times New Roman" panose="02020603050405020304" pitchFamily="18" charset="0"/>
                          <a:cs typeface="Times New Roman" panose="02020603050405020304" pitchFamily="18" charset="0"/>
                        </a:rPr>
                        <a:t> </a:t>
                      </a:r>
                      <a:r>
                        <a:rPr lang="vi-VN" sz="1400" kern="100" spc="-35" dirty="0">
                          <a:effectLst/>
                          <a:latin typeface="+mn-lt"/>
                          <a:ea typeface="Times New Roman" panose="02020603050405020304" pitchFamily="18" charset="0"/>
                          <a:cs typeface="Times New Roman" panose="02020603050405020304" pitchFamily="18" charset="0"/>
                        </a:rPr>
                        <a:t>một</a:t>
                      </a:r>
                      <a:r>
                        <a:rPr lang="vi-VN" sz="1400" kern="100" spc="-50" dirty="0">
                          <a:effectLst/>
                          <a:latin typeface="+mn-lt"/>
                          <a:ea typeface="Times New Roman" panose="02020603050405020304" pitchFamily="18" charset="0"/>
                          <a:cs typeface="Times New Roman" panose="02020603050405020304" pitchFamily="18" charset="0"/>
                        </a:rPr>
                        <a:t> </a:t>
                      </a:r>
                      <a:r>
                        <a:rPr lang="vi-VN" sz="1400" kern="100" spc="-20" dirty="0">
                          <a:effectLst/>
                          <a:latin typeface="+mn-lt"/>
                          <a:ea typeface="Times New Roman" panose="02020603050405020304" pitchFamily="18" charset="0"/>
                          <a:cs typeface="Times New Roman" panose="02020603050405020304" pitchFamily="18" charset="0"/>
                        </a:rPr>
                        <a:t>số</a:t>
                      </a:r>
                      <a:r>
                        <a:rPr lang="vi-VN" sz="1400" kern="100" spc="-5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trào</a:t>
                      </a:r>
                      <a:r>
                        <a:rPr lang="vi-VN" sz="1400" kern="100" spc="-50"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lưu</a:t>
                      </a:r>
                      <a:r>
                        <a:rPr lang="vi-VN" sz="1400" kern="100" spc="-3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nghệ</a:t>
                      </a:r>
                      <a:r>
                        <a:rPr lang="vi-VN" sz="1400" kern="100" spc="-65"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thuật</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đương</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đại.</a:t>
                      </a:r>
                      <a:endParaRPr lang="vi-VN" sz="1400" kern="100" dirty="0">
                        <a:effectLst/>
                        <a:latin typeface="+mn-lt"/>
                        <a:ea typeface="Times New Roman" panose="02020603050405020304" pitchFamily="18" charset="0"/>
                        <a:cs typeface="Times New Roman" panose="02020603050405020304" pitchFamily="18" charset="0"/>
                      </a:endParaRPr>
                    </a:p>
                    <a:p>
                      <a:pPr marL="0" lvl="0" indent="0">
                        <a:buSzPts val="1400"/>
                        <a:buFont typeface="Times New Roman" panose="02020603050405020304" pitchFamily="18" charset="0"/>
                        <a:buNone/>
                        <a:tabLst>
                          <a:tab pos="203200" algn="l"/>
                        </a:tabLst>
                      </a:pPr>
                      <a:r>
                        <a:rPr lang="vi-VN" sz="1400" dirty="0" smtClean="0"/>
                        <a:t>–</a:t>
                      </a:r>
                      <a:r>
                        <a:rPr lang="en-US" sz="1400" kern="10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Nhận </a:t>
                      </a:r>
                      <a:r>
                        <a:rPr lang="vi-VN" sz="1400" kern="100" dirty="0">
                          <a:effectLst/>
                          <a:latin typeface="+mn-lt"/>
                          <a:ea typeface="Times New Roman" panose="02020603050405020304" pitchFamily="18" charset="0"/>
                          <a:cs typeface="Times New Roman" panose="02020603050405020304" pitchFamily="18" charset="0"/>
                        </a:rPr>
                        <a:t>biết được sự hài hoà về tỉ lệ của các yếu tố tạo</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hình.</a:t>
                      </a:r>
                    </a:p>
                    <a:p>
                      <a:pPr marL="0" marR="59690" lvl="0" indent="0">
                        <a:buSzPts val="1400"/>
                        <a:buFont typeface="Times New Roman" panose="02020603050405020304" pitchFamily="18" charset="0"/>
                        <a:buNone/>
                        <a:tabLst>
                          <a:tab pos="208915" algn="l"/>
                        </a:tabLst>
                      </a:pPr>
                      <a:r>
                        <a:rPr lang="vi-VN" sz="1400" dirty="0" smtClean="0"/>
                        <a:t>–</a:t>
                      </a:r>
                      <a:r>
                        <a:rPr lang="en-US" sz="1400" kern="10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Xác </a:t>
                      </a:r>
                      <a:r>
                        <a:rPr lang="vi-VN" sz="1400" kern="100" dirty="0">
                          <a:effectLst/>
                          <a:latin typeface="+mn-lt"/>
                          <a:ea typeface="Times New Roman" panose="02020603050405020304" pitchFamily="18" charset="0"/>
                          <a:cs typeface="Times New Roman" panose="02020603050405020304" pitchFamily="18" charset="0"/>
                        </a:rPr>
                        <a:t>định được bố cục khuôn hình (cắt cảnh) trong thực hành sáng</a:t>
                      </a:r>
                      <a:r>
                        <a:rPr lang="vi-VN" sz="1400" kern="100" spc="-1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tạo.</a:t>
                      </a:r>
                    </a:p>
                    <a:p>
                      <a:pPr marL="0" lvl="0" indent="0">
                        <a:buSzPts val="1400"/>
                        <a:buFont typeface="Times New Roman" panose="02020603050405020304" pitchFamily="18" charset="0"/>
                        <a:buNone/>
                        <a:tabLst>
                          <a:tab pos="203200" algn="l"/>
                        </a:tabLst>
                      </a:pPr>
                      <a:r>
                        <a:rPr lang="vi-VN" sz="1400" dirty="0" smtClean="0"/>
                        <a:t>–</a:t>
                      </a:r>
                      <a:r>
                        <a:rPr lang="en-US" sz="1400" kern="10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Biết </a:t>
                      </a:r>
                      <a:r>
                        <a:rPr lang="vi-VN" sz="1400" kern="100" dirty="0">
                          <a:effectLst/>
                          <a:latin typeface="+mn-lt"/>
                          <a:ea typeface="Times New Roman" panose="02020603050405020304" pitchFamily="18" charset="0"/>
                          <a:cs typeface="Times New Roman" panose="02020603050405020304" pitchFamily="18" charset="0"/>
                        </a:rPr>
                        <a:t>liên tưởng cảm hứng cá nhân với ý tưởng sáng</a:t>
                      </a:r>
                      <a:r>
                        <a:rPr lang="vi-VN" sz="1400" kern="100" spc="-65"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tạo.</a:t>
                      </a:r>
                    </a:p>
                    <a:p>
                      <a:pPr marL="67945"/>
                      <a:r>
                        <a:rPr lang="vi-VN" sz="1400" b="1" i="1" kern="100" dirty="0">
                          <a:effectLst/>
                          <a:latin typeface="+mn-lt"/>
                          <a:ea typeface="Times New Roman" panose="02020603050405020304" pitchFamily="18" charset="0"/>
                          <a:cs typeface="Times New Roman" panose="02020603050405020304" pitchFamily="18" charset="0"/>
                        </a:rPr>
                        <a:t>Sáng tạo và ứng dụng thẩm mĩ</a:t>
                      </a:r>
                      <a:r>
                        <a:rPr lang="vi-VN" sz="1400" b="1" i="1" kern="100" dirty="0" smtClean="0">
                          <a:effectLst/>
                          <a:latin typeface="+mn-lt"/>
                          <a:ea typeface="Times New Roman" panose="02020603050405020304" pitchFamily="18" charset="0"/>
                          <a:cs typeface="Times New Roman" panose="02020603050405020304" pitchFamily="18" charset="0"/>
                        </a:rPr>
                        <a:t>:</a:t>
                      </a:r>
                      <a:endParaRPr lang="vi-VN" sz="1400" kern="100" dirty="0" smtClean="0">
                        <a:effectLst/>
                        <a:latin typeface="+mn-lt"/>
                        <a:ea typeface="Times New Roman" panose="02020603050405020304" pitchFamily="18" charset="0"/>
                        <a:cs typeface="Times New Roman" panose="02020603050405020304" pitchFamily="18" charset="0"/>
                      </a:endParaRPr>
                    </a:p>
                    <a:p>
                      <a:pPr marL="0" marR="60960" lvl="0" indent="0">
                        <a:buSzPts val="1400"/>
                        <a:buFont typeface="Times New Roman" panose="02020603050405020304" pitchFamily="18" charset="0"/>
                        <a:buNone/>
                        <a:tabLst>
                          <a:tab pos="212090" algn="l"/>
                        </a:tabLst>
                      </a:pPr>
                      <a:r>
                        <a:rPr lang="vi-VN" sz="1400" dirty="0" smtClean="0"/>
                        <a:t>– Vận dụng được hình ảnh từ thực tiễn đời sống vào thực hành sáng tạo. </a:t>
                      </a:r>
                      <a:endParaRPr lang="en-US" sz="1400" dirty="0" smtClean="0"/>
                    </a:p>
                    <a:p>
                      <a:pPr marL="0" marR="60960" lvl="0" indent="0">
                        <a:buSzPts val="1400"/>
                        <a:buFont typeface="Times New Roman" panose="02020603050405020304" pitchFamily="18" charset="0"/>
                        <a:buNone/>
                        <a:tabLst>
                          <a:tab pos="212090" algn="l"/>
                        </a:tabLst>
                      </a:pPr>
                      <a:r>
                        <a:rPr lang="vi-VN" sz="1400" dirty="0" smtClean="0"/>
                        <a:t>– Mô phỏng được hình ảnh có tỉ lệ phù hợp với “nguyên mẫu”. </a:t>
                      </a:r>
                      <a:endParaRPr lang="en-US" sz="1400" dirty="0" smtClean="0"/>
                    </a:p>
                    <a:p>
                      <a:pPr marL="0" marR="60960" lvl="0" indent="0">
                        <a:buSzPts val="1400"/>
                        <a:buFont typeface="Times New Roman" panose="02020603050405020304" pitchFamily="18" charset="0"/>
                        <a:buNone/>
                        <a:tabLst>
                          <a:tab pos="21209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Thể </a:t>
                      </a:r>
                      <a:r>
                        <a:rPr lang="vi-VN" sz="1400" kern="100" dirty="0">
                          <a:effectLst/>
                          <a:latin typeface="+mn-lt"/>
                          <a:ea typeface="Times New Roman" panose="02020603050405020304" pitchFamily="18" charset="0"/>
                          <a:cs typeface="Times New Roman" panose="02020603050405020304" pitchFamily="18" charset="0"/>
                        </a:rPr>
                        <a:t>hiện được ý tưởng bố cục sản</a:t>
                      </a:r>
                      <a:r>
                        <a:rPr lang="vi-VN" sz="1400" kern="100" spc="-45"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phẩm.</a:t>
                      </a:r>
                    </a:p>
                    <a:p>
                      <a:pPr marL="0" lvl="0" indent="0" algn="just">
                        <a:buSzPts val="1400"/>
                        <a:buFont typeface="Times New Roman" panose="02020603050405020304" pitchFamily="18" charset="0"/>
                        <a:buNone/>
                        <a:tabLst>
                          <a:tab pos="233680" algn="l"/>
                        </a:tabLst>
                      </a:pPr>
                      <a:r>
                        <a:rPr lang="vi-VN" sz="1400" dirty="0" smtClean="0"/>
                        <a:t>–</a:t>
                      </a:r>
                      <a:r>
                        <a:rPr lang="en-US" sz="1400" dirty="0" smtClean="0"/>
                        <a:t> </a:t>
                      </a:r>
                      <a:r>
                        <a:rPr lang="vi-VN" sz="1400" kern="100" spc="-30" dirty="0" smtClean="0">
                          <a:effectLst/>
                          <a:latin typeface="+mn-lt"/>
                          <a:ea typeface="Times New Roman" panose="02020603050405020304" pitchFamily="18" charset="0"/>
                          <a:cs typeface="Times New Roman" panose="02020603050405020304" pitchFamily="18" charset="0"/>
                        </a:rPr>
                        <a:t>Lập</a:t>
                      </a:r>
                      <a:r>
                        <a:rPr lang="vi-VN" sz="1400" kern="100" spc="-60" dirty="0" smtClean="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được</a:t>
                      </a:r>
                      <a:r>
                        <a:rPr lang="vi-VN" sz="1400" kern="100" spc="-65"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danh</a:t>
                      </a:r>
                      <a:r>
                        <a:rPr lang="vi-VN" sz="1400" kern="100" spc="-55" dirty="0">
                          <a:effectLst/>
                          <a:latin typeface="+mn-lt"/>
                          <a:ea typeface="Times New Roman" panose="02020603050405020304" pitchFamily="18" charset="0"/>
                          <a:cs typeface="Times New Roman" panose="02020603050405020304" pitchFamily="18" charset="0"/>
                        </a:rPr>
                        <a:t> </a:t>
                      </a:r>
                      <a:r>
                        <a:rPr lang="vi-VN" sz="1400" kern="100" spc="-35" dirty="0">
                          <a:effectLst/>
                          <a:latin typeface="+mn-lt"/>
                          <a:ea typeface="Times New Roman" panose="02020603050405020304" pitchFamily="18" charset="0"/>
                          <a:cs typeface="Times New Roman" panose="02020603050405020304" pitchFamily="18" charset="0"/>
                        </a:rPr>
                        <a:t>mục</a:t>
                      </a:r>
                      <a:r>
                        <a:rPr lang="vi-VN" sz="1400" kern="100" spc="-6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tác</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40" dirty="0">
                          <a:effectLst/>
                          <a:latin typeface="+mn-lt"/>
                          <a:ea typeface="Times New Roman" panose="02020603050405020304" pitchFamily="18" charset="0"/>
                          <a:cs typeface="Times New Roman" panose="02020603050405020304" pitchFamily="18" charset="0"/>
                        </a:rPr>
                        <a:t>phẩm,</a:t>
                      </a:r>
                      <a:r>
                        <a:rPr lang="vi-VN" sz="1400" kern="100" spc="-5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nhật</a:t>
                      </a:r>
                      <a:r>
                        <a:rPr lang="vi-VN" sz="1400" kern="100" spc="-70" dirty="0">
                          <a:effectLst/>
                          <a:latin typeface="+mn-lt"/>
                          <a:ea typeface="Times New Roman" panose="02020603050405020304" pitchFamily="18" charset="0"/>
                          <a:cs typeface="Times New Roman" panose="02020603050405020304" pitchFamily="18" charset="0"/>
                        </a:rPr>
                        <a:t> </a:t>
                      </a:r>
                      <a:r>
                        <a:rPr lang="vi-VN" sz="1400" kern="100" spc="-15" dirty="0">
                          <a:effectLst/>
                          <a:latin typeface="+mn-lt"/>
                          <a:ea typeface="Times New Roman" panose="02020603050405020304" pitchFamily="18" charset="0"/>
                          <a:cs typeface="Times New Roman" panose="02020603050405020304" pitchFamily="18" charset="0"/>
                        </a:rPr>
                        <a:t>kí</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35" dirty="0">
                          <a:effectLst/>
                          <a:latin typeface="+mn-lt"/>
                          <a:ea typeface="Times New Roman" panose="02020603050405020304" pitchFamily="18" charset="0"/>
                          <a:cs typeface="Times New Roman" panose="02020603050405020304" pitchFamily="18" charset="0"/>
                        </a:rPr>
                        <a:t>sáng</a:t>
                      </a:r>
                      <a:r>
                        <a:rPr lang="vi-VN" sz="1400" kern="100" spc="-55"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tạo,</a:t>
                      </a:r>
                      <a:r>
                        <a:rPr lang="vi-VN" sz="1400" kern="100" spc="-70"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lưu</a:t>
                      </a:r>
                      <a:r>
                        <a:rPr lang="vi-VN" sz="1400" kern="100" spc="-70" dirty="0">
                          <a:effectLst/>
                          <a:latin typeface="+mn-lt"/>
                          <a:ea typeface="Times New Roman" panose="02020603050405020304" pitchFamily="18" charset="0"/>
                          <a:cs typeface="Times New Roman" panose="02020603050405020304" pitchFamily="18" charset="0"/>
                        </a:rPr>
                        <a:t> </a:t>
                      </a:r>
                      <a:r>
                        <a:rPr lang="vi-VN" sz="1400" kern="100" spc="-25" dirty="0">
                          <a:effectLst/>
                          <a:latin typeface="+mn-lt"/>
                          <a:ea typeface="Times New Roman" panose="02020603050405020304" pitchFamily="18" charset="0"/>
                          <a:cs typeface="Times New Roman" panose="02020603050405020304" pitchFamily="18" charset="0"/>
                        </a:rPr>
                        <a:t>trữ</a:t>
                      </a:r>
                      <a:r>
                        <a:rPr lang="vi-VN" sz="1400" kern="100" spc="-65"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hình</a:t>
                      </a:r>
                      <a:r>
                        <a:rPr lang="vi-VN" sz="1400" kern="100" spc="-60" dirty="0">
                          <a:effectLst/>
                          <a:latin typeface="+mn-lt"/>
                          <a:ea typeface="Times New Roman" panose="02020603050405020304" pitchFamily="18" charset="0"/>
                          <a:cs typeface="Times New Roman" panose="02020603050405020304" pitchFamily="18" charset="0"/>
                        </a:rPr>
                        <a:t> </a:t>
                      </a:r>
                      <a:r>
                        <a:rPr lang="vi-VN" sz="1400" kern="100" spc="-30" dirty="0">
                          <a:effectLst/>
                          <a:latin typeface="+mn-lt"/>
                          <a:ea typeface="Times New Roman" panose="02020603050405020304" pitchFamily="18" charset="0"/>
                          <a:cs typeface="Times New Roman" panose="02020603050405020304" pitchFamily="18" charset="0"/>
                        </a:rPr>
                        <a:t>ảnh.</a:t>
                      </a:r>
                      <a:endParaRPr lang="vi-VN" sz="1400" kern="100" dirty="0">
                        <a:effectLst/>
                        <a:latin typeface="+mn-lt"/>
                        <a:ea typeface="Times New Roman" panose="02020603050405020304" pitchFamily="18" charset="0"/>
                        <a:cs typeface="Times New Roman" panose="02020603050405020304" pitchFamily="18" charset="0"/>
                      </a:endParaRPr>
                    </a:p>
                    <a:p>
                      <a:pPr marL="67945" algn="just"/>
                      <a:r>
                        <a:rPr lang="vi-VN" sz="1400" b="1" i="1" kern="100" dirty="0">
                          <a:effectLst/>
                          <a:latin typeface="+mn-lt"/>
                          <a:ea typeface="Times New Roman" panose="02020603050405020304" pitchFamily="18" charset="0"/>
                          <a:cs typeface="Times New Roman" panose="02020603050405020304" pitchFamily="18" charset="0"/>
                        </a:rPr>
                        <a:t>Phân tích và đánh giá thẩm mĩ:</a:t>
                      </a:r>
                      <a:endParaRPr lang="vi-VN" sz="1400" kern="100" dirty="0">
                        <a:effectLst/>
                        <a:latin typeface="+mn-lt"/>
                        <a:ea typeface="Times New Roman" panose="02020603050405020304" pitchFamily="18" charset="0"/>
                        <a:cs typeface="Times New Roman" panose="02020603050405020304" pitchFamily="18" charset="0"/>
                      </a:endParaRPr>
                    </a:p>
                    <a:p>
                      <a:pPr marL="0" marR="60325" lvl="0" indent="0" algn="just">
                        <a:spcAft>
                          <a:spcPts val="0"/>
                        </a:spcAft>
                        <a:buFont typeface="Times New Roman" panose="02020603050405020304" pitchFamily="18" charset="0"/>
                        <a:buNone/>
                        <a:tabLst>
                          <a:tab pos="21082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Hiểu </a:t>
                      </a:r>
                      <a:r>
                        <a:rPr lang="vi-VN" sz="1400" kern="100" dirty="0">
                          <a:effectLst/>
                          <a:latin typeface="+mn-lt"/>
                          <a:ea typeface="Times New Roman" panose="02020603050405020304" pitchFamily="18" charset="0"/>
                          <a:cs typeface="Times New Roman" panose="02020603050405020304" pitchFamily="18" charset="0"/>
                        </a:rPr>
                        <a:t>được mỗi nghệ sĩ đều có phong cách riêng; phong cách thể hiện quan điểm, tư tưởng của nghệ sĩ</a:t>
                      </a:r>
                      <a:r>
                        <a:rPr lang="vi-VN" sz="1400" kern="100" spc="-7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đó.</a:t>
                      </a:r>
                    </a:p>
                    <a:p>
                      <a:pPr marL="0" marR="59055" lvl="0" indent="0" algn="just">
                        <a:buSzPts val="1400"/>
                        <a:buFont typeface="Times New Roman" panose="02020603050405020304" pitchFamily="18" charset="0"/>
                        <a:buNone/>
                        <a:tabLst>
                          <a:tab pos="22098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Nhận </a:t>
                      </a:r>
                      <a:r>
                        <a:rPr lang="vi-VN" sz="1400" kern="100" dirty="0">
                          <a:effectLst/>
                          <a:latin typeface="+mn-lt"/>
                          <a:ea typeface="Times New Roman" panose="02020603050405020304" pitchFamily="18" charset="0"/>
                          <a:cs typeface="Times New Roman" panose="02020603050405020304" pitchFamily="18" charset="0"/>
                        </a:rPr>
                        <a:t>thức được vai trò của nghệ sĩ (tác giả) trong sáng tạo nghệ thuật và vai trò của người xem (khán giả, công chúng) trong thưởng thức, đánh giá tác</a:t>
                      </a:r>
                      <a:r>
                        <a:rPr lang="vi-VN" sz="1400" kern="100" spc="-5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phẩm.</a:t>
                      </a:r>
                    </a:p>
                    <a:p>
                      <a:pPr marL="0" lvl="0" indent="0" algn="just">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Nhận </a:t>
                      </a:r>
                      <a:r>
                        <a:rPr lang="vi-VN" sz="1400" kern="100" dirty="0">
                          <a:effectLst/>
                          <a:latin typeface="+mn-lt"/>
                          <a:ea typeface="Times New Roman" panose="02020603050405020304" pitchFamily="18" charset="0"/>
                          <a:cs typeface="Times New Roman" panose="02020603050405020304" pitchFamily="18" charset="0"/>
                        </a:rPr>
                        <a:t>định được giá trị thẩm </a:t>
                      </a:r>
                      <a:r>
                        <a:rPr lang="vi-VN" sz="1400" kern="100" spc="-15" dirty="0">
                          <a:effectLst/>
                          <a:latin typeface="+mn-lt"/>
                          <a:ea typeface="Times New Roman" panose="02020603050405020304" pitchFamily="18" charset="0"/>
                          <a:cs typeface="Times New Roman" panose="02020603050405020304" pitchFamily="18" charset="0"/>
                        </a:rPr>
                        <a:t>mĩ </a:t>
                      </a:r>
                      <a:r>
                        <a:rPr lang="vi-VN" sz="1400" kern="100" dirty="0">
                          <a:effectLst/>
                          <a:latin typeface="+mn-lt"/>
                          <a:ea typeface="Times New Roman" panose="02020603050405020304" pitchFamily="18" charset="0"/>
                          <a:cs typeface="Times New Roman" panose="02020603050405020304" pitchFamily="18" charset="0"/>
                        </a:rPr>
                        <a:t>của nghệ thuật đương</a:t>
                      </a:r>
                      <a:r>
                        <a:rPr lang="vi-VN" sz="1400" kern="100" spc="-3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đại</a:t>
                      </a:r>
                      <a:r>
                        <a:rPr lang="vi-VN" sz="1400" kern="100" dirty="0" smtClean="0">
                          <a:effectLst/>
                          <a:latin typeface="+mn-lt"/>
                          <a:ea typeface="Times New Roman" panose="02020603050405020304" pitchFamily="18" charset="0"/>
                          <a:cs typeface="Times New Roman" panose="02020603050405020304" pitchFamily="18" charset="0"/>
                        </a:rPr>
                        <a:t>.</a:t>
                      </a:r>
                      <a:endParaRPr lang="en-US" sz="1400" kern="100" dirty="0" smtClean="0">
                        <a:effectLst/>
                        <a:latin typeface="+mn-lt"/>
                        <a:ea typeface="Times New Roman" panose="02020603050405020304" pitchFamily="18" charset="0"/>
                        <a:cs typeface="Times New Roman" panose="02020603050405020304" pitchFamily="18" charset="0"/>
                      </a:endParaRPr>
                    </a:p>
                    <a:p>
                      <a:pPr marL="0" lvl="0" indent="0" algn="just">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Hiểu </a:t>
                      </a:r>
                      <a:r>
                        <a:rPr lang="vi-VN" sz="1400" kern="100" dirty="0">
                          <a:effectLst/>
                          <a:latin typeface="+mn-lt"/>
                          <a:ea typeface="Times New Roman" panose="02020603050405020304" pitchFamily="18" charset="0"/>
                          <a:cs typeface="Times New Roman" panose="02020603050405020304" pitchFamily="18" charset="0"/>
                        </a:rPr>
                        <a:t>được sự tác động của đời  sống  văn  hoá, xã  hội đến </a:t>
                      </a:r>
                      <a:r>
                        <a:rPr lang="vi-VN" sz="1400" kern="100" spc="-15" dirty="0">
                          <a:effectLst/>
                          <a:latin typeface="+mn-lt"/>
                          <a:ea typeface="Times New Roman" panose="02020603050405020304" pitchFamily="18" charset="0"/>
                          <a:cs typeface="Times New Roman" panose="02020603050405020304" pitchFamily="18" charset="0"/>
                        </a:rPr>
                        <a:t>mĩ</a:t>
                      </a:r>
                      <a:r>
                        <a:rPr lang="vi-VN" sz="1400" kern="100" dirty="0">
                          <a:effectLst/>
                          <a:latin typeface="+mn-lt"/>
                          <a:ea typeface="Times New Roman" panose="02020603050405020304" pitchFamily="18" charset="0"/>
                          <a:cs typeface="Times New Roman" panose="02020603050405020304" pitchFamily="18" charset="0"/>
                        </a:rPr>
                        <a:t> thuật</a:t>
                      </a:r>
                      <a:r>
                        <a:rPr lang="vi-VN" sz="1400" u="none" kern="100" dirty="0">
                          <a:effectLst/>
                          <a:latin typeface="+mn-lt"/>
                          <a:ea typeface="Times New Roman" panose="02020603050405020304" pitchFamily="18" charset="0"/>
                          <a:cs typeface="Times New Roman" panose="02020603050405020304" pitchFamily="18" charset="0"/>
                        </a:rPr>
                        <a:t>.</a:t>
                      </a:r>
                    </a:p>
                  </a:txBody>
                  <a:tcPr marL="55057" marR="55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b="1" i="1" kern="100" dirty="0">
                          <a:effectLst/>
                          <a:latin typeface="+mn-lt"/>
                          <a:ea typeface="Times New Roman" panose="02020603050405020304" pitchFamily="18" charset="0"/>
                          <a:cs typeface="Times New Roman" panose="02020603050405020304" pitchFamily="18" charset="0"/>
                        </a:rPr>
                        <a:t>Yếu tố và nguyên lí tạo </a:t>
                      </a:r>
                      <a:r>
                        <a:rPr lang="vi-VN" sz="1400" b="1" i="1" kern="100" dirty="0" smtClean="0">
                          <a:effectLst/>
                          <a:latin typeface="+mn-lt"/>
                          <a:ea typeface="Times New Roman" panose="02020603050405020304" pitchFamily="18" charset="0"/>
                          <a:cs typeface="Times New Roman" panose="02020603050405020304" pitchFamily="18" charset="0"/>
                        </a:rPr>
                        <a:t>hình</a:t>
                      </a:r>
                      <a:r>
                        <a:rPr lang="en-US" sz="1400" b="1" i="1" kern="100" dirty="0" smtClean="0">
                          <a:effectLst/>
                          <a:latin typeface="+mn-lt"/>
                          <a:ea typeface="Times New Roman" panose="02020603050405020304" pitchFamily="18" charset="0"/>
                          <a:cs typeface="Times New Roman" panose="02020603050405020304" pitchFamily="18" charset="0"/>
                        </a:rPr>
                        <a:t>:</a:t>
                      </a:r>
                      <a:endParaRPr lang="vi-VN" sz="1400" kern="100" dirty="0">
                        <a:effectLst/>
                        <a:latin typeface="+mn-lt"/>
                        <a:ea typeface="Times New Roman" panose="02020603050405020304" pitchFamily="18" charset="0"/>
                        <a:cs typeface="Times New Roman" panose="02020603050405020304" pitchFamily="18" charset="0"/>
                      </a:endParaRPr>
                    </a:p>
                    <a:p>
                      <a:pPr marL="67945"/>
                      <a:r>
                        <a:rPr lang="vi-VN" sz="1400" kern="100" dirty="0">
                          <a:effectLst/>
                          <a:latin typeface="+mn-lt"/>
                          <a:ea typeface="Times New Roman" panose="02020603050405020304" pitchFamily="18" charset="0"/>
                          <a:cs typeface="Times New Roman" panose="02020603050405020304" pitchFamily="18" charset="0"/>
                        </a:rPr>
                        <a:t>Lựa chọn, kết </a:t>
                      </a:r>
                      <a:r>
                        <a:rPr lang="vi-VN" sz="1400" kern="100" dirty="0" smtClean="0">
                          <a:effectLst/>
                          <a:latin typeface="+mn-lt"/>
                          <a:ea typeface="Times New Roman" panose="02020603050405020304" pitchFamily="18" charset="0"/>
                          <a:cs typeface="Times New Roman" panose="02020603050405020304" pitchFamily="18" charset="0"/>
                        </a:rPr>
                        <a:t>hợp:</a:t>
                      </a:r>
                      <a:endParaRPr lang="en-US" sz="1400" kern="100" dirty="0" smtClean="0">
                        <a:effectLst/>
                        <a:latin typeface="+mn-lt"/>
                        <a:ea typeface="Times New Roman" panose="02020603050405020304" pitchFamily="18" charset="0"/>
                        <a:cs typeface="Times New Roman" panose="02020603050405020304" pitchFamily="18" charset="0"/>
                      </a:endParaRPr>
                    </a:p>
                    <a:p>
                      <a:pPr marL="67945"/>
                      <a:r>
                        <a:rPr lang="vi-VN" sz="1400" i="1" kern="100" dirty="0" smtClean="0">
                          <a:effectLst/>
                          <a:latin typeface="+mn-lt"/>
                          <a:ea typeface="Times New Roman" panose="02020603050405020304" pitchFamily="18" charset="0"/>
                          <a:cs typeface="Times New Roman" panose="02020603050405020304" pitchFamily="18" charset="0"/>
                        </a:rPr>
                        <a:t>Yếu </a:t>
                      </a:r>
                      <a:r>
                        <a:rPr lang="vi-VN" sz="1400" i="1" kern="100" dirty="0">
                          <a:effectLst/>
                          <a:latin typeface="+mn-lt"/>
                          <a:ea typeface="Times New Roman" panose="02020603050405020304" pitchFamily="18" charset="0"/>
                          <a:cs typeface="Times New Roman" panose="02020603050405020304" pitchFamily="18" charset="0"/>
                        </a:rPr>
                        <a:t>tố tạo </a:t>
                      </a:r>
                      <a:r>
                        <a:rPr lang="vi-VN" sz="1400" i="1" kern="100" dirty="0" smtClean="0">
                          <a:effectLst/>
                          <a:latin typeface="+mn-lt"/>
                          <a:ea typeface="Times New Roman" panose="02020603050405020304" pitchFamily="18" charset="0"/>
                          <a:cs typeface="Times New Roman" panose="02020603050405020304" pitchFamily="18" charset="0"/>
                        </a:rPr>
                        <a:t>hình</a:t>
                      </a:r>
                      <a:r>
                        <a:rPr lang="en-US" sz="1400" i="1" kern="100" dirty="0" smtClean="0">
                          <a:effectLst/>
                          <a:latin typeface="+mn-lt"/>
                          <a:ea typeface="Times New Roman" panose="02020603050405020304" pitchFamily="18" charset="0"/>
                          <a:cs typeface="Times New Roman" panose="02020603050405020304" pitchFamily="18" charset="0"/>
                        </a:rPr>
                        <a:t>:</a:t>
                      </a:r>
                      <a:endParaRPr lang="vi-VN" sz="1400" kern="100" dirty="0">
                        <a:effectLst/>
                        <a:latin typeface="+mn-lt"/>
                        <a:ea typeface="Times New Roman" panose="02020603050405020304" pitchFamily="18" charset="0"/>
                        <a:cs typeface="Times New Roman" panose="02020603050405020304" pitchFamily="18" charset="0"/>
                      </a:endParaRPr>
                    </a:p>
                    <a:p>
                      <a:pPr marL="0" marR="62230" lvl="0" indent="0">
                        <a:buSzPts val="1400"/>
                        <a:buFont typeface="Times New Roman" panose="02020603050405020304" pitchFamily="18" charset="0"/>
                        <a:buNone/>
                        <a:tabLst>
                          <a:tab pos="239395" algn="l"/>
                        </a:tabLst>
                      </a:pPr>
                      <a:r>
                        <a:rPr lang="en-US" sz="1400" kern="10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Chấm</a:t>
                      </a:r>
                      <a:r>
                        <a:rPr lang="vi-VN" sz="1400" kern="100" dirty="0">
                          <a:effectLst/>
                          <a:latin typeface="+mn-lt"/>
                          <a:ea typeface="Times New Roman" panose="02020603050405020304" pitchFamily="18" charset="0"/>
                          <a:cs typeface="Times New Roman" panose="02020603050405020304" pitchFamily="18" charset="0"/>
                        </a:rPr>
                        <a:t>, nét, hình, khối, màu sắc, đậm nhạt, chất cảm, không</a:t>
                      </a:r>
                      <a:r>
                        <a:rPr lang="vi-VN" sz="1400" kern="100" spc="-5"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gian.</a:t>
                      </a:r>
                    </a:p>
                    <a:p>
                      <a:pPr marL="67945"/>
                      <a:r>
                        <a:rPr lang="vi-VN" sz="1400" i="1" kern="100" dirty="0">
                          <a:effectLst/>
                          <a:latin typeface="+mn-lt"/>
                          <a:ea typeface="Times New Roman" panose="02020603050405020304" pitchFamily="18" charset="0"/>
                          <a:cs typeface="Times New Roman" panose="02020603050405020304" pitchFamily="18" charset="0"/>
                        </a:rPr>
                        <a:t>Nguyên lí tạo hình</a:t>
                      </a:r>
                      <a:endParaRPr lang="vi-VN" sz="1400" kern="100" dirty="0">
                        <a:effectLst/>
                        <a:latin typeface="+mn-lt"/>
                        <a:ea typeface="Times New Roman" panose="02020603050405020304" pitchFamily="18" charset="0"/>
                        <a:cs typeface="Times New Roman" panose="02020603050405020304" pitchFamily="18" charset="0"/>
                      </a:endParaRPr>
                    </a:p>
                    <a:p>
                      <a:pPr marL="0" marR="59055" lvl="0" indent="0">
                        <a:buSzPts val="1400"/>
                        <a:buFont typeface="Times New Roman" panose="02020603050405020304" pitchFamily="18" charset="0"/>
                        <a:buNone/>
                        <a:tabLst>
                          <a:tab pos="233045" algn="l"/>
                        </a:tabLst>
                      </a:pPr>
                      <a:r>
                        <a:rPr lang="en-US" sz="1400" kern="10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Cân </a:t>
                      </a:r>
                      <a:r>
                        <a:rPr lang="vi-VN" sz="1400" kern="100" dirty="0">
                          <a:effectLst/>
                          <a:latin typeface="+mn-lt"/>
                          <a:ea typeface="Times New Roman" panose="02020603050405020304" pitchFamily="18" charset="0"/>
                          <a:cs typeface="Times New Roman" panose="02020603050405020304" pitchFamily="18" charset="0"/>
                        </a:rPr>
                        <a:t>bằng, tương phản, lặp lại, nhịp điệu, nhấn mạnh, chuyển động, tỉ lệ, hài</a:t>
                      </a:r>
                      <a:r>
                        <a:rPr lang="vi-VN" sz="1400" kern="100" spc="-2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hoà.</a:t>
                      </a:r>
                    </a:p>
                    <a:p>
                      <a:pPr marL="67945"/>
                      <a:r>
                        <a:rPr lang="vi-VN" sz="1400" b="1" i="1" kern="100" dirty="0">
                          <a:effectLst/>
                          <a:latin typeface="+mn-lt"/>
                          <a:ea typeface="Times New Roman" panose="02020603050405020304" pitchFamily="18" charset="0"/>
                          <a:cs typeface="Times New Roman" panose="02020603050405020304" pitchFamily="18" charset="0"/>
                        </a:rPr>
                        <a:t>Thể loại</a:t>
                      </a:r>
                      <a:endParaRPr lang="vi-VN" sz="1400" kern="100" dirty="0">
                        <a:effectLst/>
                        <a:latin typeface="+mn-lt"/>
                        <a:ea typeface="Times New Roman" panose="02020603050405020304" pitchFamily="18" charset="0"/>
                        <a:cs typeface="Times New Roman" panose="02020603050405020304" pitchFamily="18" charset="0"/>
                      </a:endParaRPr>
                    </a:p>
                    <a:p>
                      <a:pPr>
                        <a:lnSpc>
                          <a:spcPct val="107000"/>
                        </a:lnSpc>
                        <a:spcAft>
                          <a:spcPts val="0"/>
                        </a:spcAft>
                      </a:pPr>
                      <a:r>
                        <a:rPr lang="en-US" sz="1400" kern="100" dirty="0" err="1">
                          <a:solidFill>
                            <a:schemeClr val="tx1"/>
                          </a:solidFill>
                          <a:effectLst/>
                          <a:latin typeface="Arial (Body)"/>
                          <a:ea typeface="Times New Roman" panose="02020603050405020304" pitchFamily="18" charset="0"/>
                          <a:cs typeface="Times New Roman" panose="02020603050405020304" pitchFamily="18" charset="0"/>
                        </a:rPr>
                        <a:t>Lựa</a:t>
                      </a:r>
                      <a:r>
                        <a:rPr lang="en-US" sz="1400" kern="100" dirty="0">
                          <a:solidFill>
                            <a:schemeClr val="tx1"/>
                          </a:solidFill>
                          <a:effectLst/>
                          <a:latin typeface="Arial (Body)"/>
                          <a:ea typeface="Times New Roman" panose="02020603050405020304" pitchFamily="18" charset="0"/>
                          <a:cs typeface="Times New Roman" panose="02020603050405020304" pitchFamily="18" charset="0"/>
                        </a:rPr>
                        <a:t> </a:t>
                      </a:r>
                      <a:r>
                        <a:rPr lang="en-US" sz="1400" kern="100" dirty="0" err="1">
                          <a:solidFill>
                            <a:schemeClr val="tx1"/>
                          </a:solidFill>
                          <a:effectLst/>
                          <a:latin typeface="Arial (Body)"/>
                          <a:ea typeface="Times New Roman" panose="02020603050405020304" pitchFamily="18" charset="0"/>
                          <a:cs typeface="Times New Roman" panose="02020603050405020304" pitchFamily="18" charset="0"/>
                        </a:rPr>
                        <a:t>chọn</a:t>
                      </a:r>
                      <a:r>
                        <a:rPr lang="en-US" sz="1400" kern="100" dirty="0">
                          <a:solidFill>
                            <a:schemeClr val="tx1"/>
                          </a:solidFill>
                          <a:effectLst/>
                          <a:latin typeface="Arial (Body)"/>
                          <a:ea typeface="Times New Roman" panose="02020603050405020304" pitchFamily="18" charset="0"/>
                          <a:cs typeface="Times New Roman" panose="02020603050405020304" pitchFamily="18" charset="0"/>
                        </a:rPr>
                        <a:t>, </a:t>
                      </a:r>
                      <a:r>
                        <a:rPr lang="en-US" sz="1400" kern="100" dirty="0" err="1">
                          <a:solidFill>
                            <a:schemeClr val="tx1"/>
                          </a:solidFill>
                          <a:effectLst/>
                          <a:latin typeface="Arial (Body)"/>
                          <a:ea typeface="Times New Roman" panose="02020603050405020304" pitchFamily="18" charset="0"/>
                          <a:cs typeface="Times New Roman" panose="02020603050405020304" pitchFamily="18" charset="0"/>
                        </a:rPr>
                        <a:t>kết</a:t>
                      </a:r>
                      <a:r>
                        <a:rPr lang="en-US" sz="1400" kern="100" dirty="0">
                          <a:solidFill>
                            <a:schemeClr val="tx1"/>
                          </a:solidFill>
                          <a:effectLst/>
                          <a:latin typeface="Arial (Body)"/>
                          <a:ea typeface="Times New Roman" panose="02020603050405020304" pitchFamily="18" charset="0"/>
                          <a:cs typeface="Times New Roman" panose="02020603050405020304" pitchFamily="18" charset="0"/>
                        </a:rPr>
                        <a:t> </a:t>
                      </a:r>
                      <a:r>
                        <a:rPr lang="en-US" sz="1400" kern="100" dirty="0" err="1" smtClean="0">
                          <a:solidFill>
                            <a:schemeClr val="tx1"/>
                          </a:solidFill>
                          <a:effectLst/>
                          <a:latin typeface="Arial (Body)"/>
                          <a:ea typeface="Times New Roman" panose="02020603050405020304" pitchFamily="18" charset="0"/>
                          <a:cs typeface="Times New Roman" panose="02020603050405020304" pitchFamily="18" charset="0"/>
                        </a:rPr>
                        <a:t>hợp</a:t>
                      </a:r>
                      <a:r>
                        <a:rPr lang="en-US" sz="1400" kern="100" dirty="0" smtClean="0">
                          <a:solidFill>
                            <a:schemeClr val="tx1"/>
                          </a:solidFill>
                          <a:effectLst/>
                          <a:latin typeface="Arial (Body)"/>
                          <a:ea typeface="Times New Roman" panose="02020603050405020304" pitchFamily="18" charset="0"/>
                          <a:cs typeface="Times New Roman" panose="02020603050405020304" pitchFamily="18" charset="0"/>
                        </a:rPr>
                        <a:t>:</a:t>
                      </a:r>
                      <a:endParaRPr lang="vi-VN" sz="1400" kern="100" dirty="0" smtClean="0">
                        <a:solidFill>
                          <a:schemeClr val="tx1"/>
                        </a:solidFill>
                        <a:effectLst/>
                        <a:latin typeface="Arial (Body)"/>
                        <a:ea typeface="Times New Roman" panose="02020603050405020304" pitchFamily="18" charset="0"/>
                        <a:cs typeface="Times New Roman" panose="02020603050405020304" pitchFamily="18" charset="0"/>
                      </a:endParaRPr>
                    </a:p>
                    <a:p>
                      <a:pPr marL="0" lvl="0" indent="0">
                        <a:spcAft>
                          <a:spcPts val="0"/>
                        </a:spcAft>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Lí </a:t>
                      </a:r>
                      <a:r>
                        <a:rPr lang="vi-VN" sz="1400" kern="100" dirty="0">
                          <a:effectLst/>
                          <a:latin typeface="+mn-lt"/>
                          <a:ea typeface="Times New Roman" panose="02020603050405020304" pitchFamily="18" charset="0"/>
                          <a:cs typeface="Times New Roman" panose="02020603050405020304" pitchFamily="18" charset="0"/>
                        </a:rPr>
                        <a:t>luận và lịch sử mĩ</a:t>
                      </a:r>
                      <a:r>
                        <a:rPr lang="vi-VN" sz="1400" kern="100" spc="-4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thuật</a:t>
                      </a: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Hội</a:t>
                      </a:r>
                      <a:r>
                        <a:rPr lang="vi-VN" sz="1400" kern="100" spc="-10" dirty="0" smtClean="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hoạ</a:t>
                      </a: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Đồ </a:t>
                      </a:r>
                      <a:r>
                        <a:rPr lang="vi-VN" sz="1400" kern="100" dirty="0">
                          <a:effectLst/>
                          <a:latin typeface="+mn-lt"/>
                          <a:ea typeface="Times New Roman" panose="02020603050405020304" pitchFamily="18" charset="0"/>
                          <a:cs typeface="Times New Roman" panose="02020603050405020304" pitchFamily="18" charset="0"/>
                        </a:rPr>
                        <a:t>hoạ (tranh</a:t>
                      </a:r>
                      <a:r>
                        <a:rPr lang="vi-VN" sz="1400" kern="100" spc="-5"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in)</a:t>
                      </a: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Điêu</a:t>
                      </a:r>
                      <a:r>
                        <a:rPr lang="vi-VN" sz="1400" kern="100" spc="-5" dirty="0" smtClean="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khắc</a:t>
                      </a:r>
                    </a:p>
                    <a:p>
                      <a:pPr marL="67945"/>
                      <a:r>
                        <a:rPr lang="vi-VN" sz="1400" b="1" i="1" kern="100" dirty="0">
                          <a:effectLst/>
                          <a:latin typeface="+mn-lt"/>
                          <a:ea typeface="Times New Roman" panose="02020603050405020304" pitchFamily="18" charset="0"/>
                          <a:cs typeface="Times New Roman" panose="02020603050405020304" pitchFamily="18" charset="0"/>
                        </a:rPr>
                        <a:t>Hoạt động thực hành và thảo </a:t>
                      </a:r>
                      <a:r>
                        <a:rPr lang="vi-VN" sz="1400" b="1" i="1" kern="100" dirty="0" smtClean="0">
                          <a:effectLst/>
                          <a:latin typeface="+mn-lt"/>
                          <a:ea typeface="Times New Roman" panose="02020603050405020304" pitchFamily="18" charset="0"/>
                          <a:cs typeface="Times New Roman" panose="02020603050405020304" pitchFamily="18" charset="0"/>
                        </a:rPr>
                        <a:t>luận</a:t>
                      </a:r>
                      <a:r>
                        <a:rPr lang="en-US" sz="1400" b="1" i="1" kern="100" dirty="0" smtClean="0">
                          <a:effectLst/>
                          <a:latin typeface="+mn-lt"/>
                          <a:ea typeface="Times New Roman" panose="02020603050405020304" pitchFamily="18" charset="0"/>
                          <a:cs typeface="Times New Roman" panose="02020603050405020304" pitchFamily="18" charset="0"/>
                        </a:rPr>
                        <a:t>:</a:t>
                      </a:r>
                      <a:endParaRPr lang="vi-VN" sz="1400" kern="100" dirty="0">
                        <a:effectLst/>
                        <a:latin typeface="+mn-lt"/>
                        <a:ea typeface="Times New Roman" panose="02020603050405020304" pitchFamily="18" charset="0"/>
                        <a:cs typeface="Times New Roman" panose="02020603050405020304" pitchFamily="18" charset="0"/>
                      </a:endParaRPr>
                    </a:p>
                    <a:p>
                      <a:pPr marL="67945"/>
                      <a:r>
                        <a:rPr lang="vi-VN" sz="1400" i="1" kern="100" dirty="0">
                          <a:effectLst/>
                          <a:latin typeface="+mn-lt"/>
                          <a:ea typeface="Times New Roman" panose="02020603050405020304" pitchFamily="18" charset="0"/>
                          <a:cs typeface="Times New Roman" panose="02020603050405020304" pitchFamily="18" charset="0"/>
                        </a:rPr>
                        <a:t>Thực </a:t>
                      </a:r>
                      <a:r>
                        <a:rPr lang="vi-VN" sz="1400" i="1" kern="100" dirty="0" smtClean="0">
                          <a:effectLst/>
                          <a:latin typeface="+mn-lt"/>
                          <a:ea typeface="Times New Roman" panose="02020603050405020304" pitchFamily="18" charset="0"/>
                          <a:cs typeface="Times New Roman" panose="02020603050405020304" pitchFamily="18" charset="0"/>
                        </a:rPr>
                        <a:t>hành</a:t>
                      </a:r>
                      <a:r>
                        <a:rPr lang="en-US" sz="1400" i="1" kern="100" dirty="0" smtClean="0">
                          <a:effectLst/>
                          <a:latin typeface="+mn-lt"/>
                          <a:ea typeface="Times New Roman" panose="02020603050405020304" pitchFamily="18" charset="0"/>
                          <a:cs typeface="Times New Roman" panose="02020603050405020304" pitchFamily="18" charset="0"/>
                        </a:rPr>
                        <a:t>:</a:t>
                      </a:r>
                      <a:endParaRPr lang="vi-VN" sz="1400" kern="100" dirty="0">
                        <a:effectLst/>
                        <a:latin typeface="+mn-lt"/>
                        <a:ea typeface="Times New Roman" panose="02020603050405020304" pitchFamily="18" charset="0"/>
                        <a:cs typeface="Times New Roman" panose="02020603050405020304" pitchFamily="18" charset="0"/>
                      </a:endParaRP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Thực </a:t>
                      </a:r>
                      <a:r>
                        <a:rPr lang="vi-VN" sz="1400" kern="100" dirty="0">
                          <a:effectLst/>
                          <a:latin typeface="+mn-lt"/>
                          <a:ea typeface="Times New Roman" panose="02020603050405020304" pitchFamily="18" charset="0"/>
                          <a:cs typeface="Times New Roman" panose="02020603050405020304" pitchFamily="18" charset="0"/>
                        </a:rPr>
                        <a:t>hành sáng tạo sản phẩm </a:t>
                      </a:r>
                      <a:r>
                        <a:rPr lang="vi-VN" sz="1400" kern="100" spc="-15" dirty="0">
                          <a:effectLst/>
                          <a:latin typeface="+mn-lt"/>
                          <a:ea typeface="Times New Roman" panose="02020603050405020304" pitchFamily="18" charset="0"/>
                          <a:cs typeface="Times New Roman" panose="02020603050405020304" pitchFamily="18" charset="0"/>
                        </a:rPr>
                        <a:t>mĩ </a:t>
                      </a:r>
                      <a:r>
                        <a:rPr lang="vi-VN" sz="1400" kern="100" dirty="0">
                          <a:effectLst/>
                          <a:latin typeface="+mn-lt"/>
                          <a:ea typeface="Times New Roman" panose="02020603050405020304" pitchFamily="18" charset="0"/>
                          <a:cs typeface="Times New Roman" panose="02020603050405020304" pitchFamily="18" charset="0"/>
                        </a:rPr>
                        <a:t>thuật</a:t>
                      </a:r>
                      <a:r>
                        <a:rPr lang="vi-VN" sz="1400" kern="100" spc="-2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2D.</a:t>
                      </a: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Thực </a:t>
                      </a:r>
                      <a:r>
                        <a:rPr lang="vi-VN" sz="1400" kern="100" dirty="0">
                          <a:effectLst/>
                          <a:latin typeface="+mn-lt"/>
                          <a:ea typeface="Times New Roman" panose="02020603050405020304" pitchFamily="18" charset="0"/>
                          <a:cs typeface="Times New Roman" panose="02020603050405020304" pitchFamily="18" charset="0"/>
                        </a:rPr>
                        <a:t>hành sáng tạo sản phẩm </a:t>
                      </a:r>
                      <a:r>
                        <a:rPr lang="vi-VN" sz="1400" kern="100" spc="-15" dirty="0">
                          <a:effectLst/>
                          <a:latin typeface="+mn-lt"/>
                          <a:ea typeface="Times New Roman" panose="02020603050405020304" pitchFamily="18" charset="0"/>
                          <a:cs typeface="Times New Roman" panose="02020603050405020304" pitchFamily="18" charset="0"/>
                        </a:rPr>
                        <a:t>mĩ </a:t>
                      </a:r>
                      <a:r>
                        <a:rPr lang="vi-VN" sz="1400" kern="100" dirty="0">
                          <a:effectLst/>
                          <a:latin typeface="+mn-lt"/>
                          <a:ea typeface="Times New Roman" panose="02020603050405020304" pitchFamily="18" charset="0"/>
                          <a:cs typeface="Times New Roman" panose="02020603050405020304" pitchFamily="18" charset="0"/>
                        </a:rPr>
                        <a:t>thuật</a:t>
                      </a:r>
                      <a:r>
                        <a:rPr lang="vi-VN" sz="1400" kern="100" spc="-20" dirty="0">
                          <a:effectLst/>
                          <a:latin typeface="+mn-lt"/>
                          <a:ea typeface="Times New Roman" panose="02020603050405020304" pitchFamily="18" charset="0"/>
                          <a:cs typeface="Times New Roman" panose="02020603050405020304" pitchFamily="18" charset="0"/>
                        </a:rPr>
                        <a:t> </a:t>
                      </a:r>
                      <a:r>
                        <a:rPr lang="vi-VN" sz="1400" kern="100" dirty="0">
                          <a:effectLst/>
                          <a:latin typeface="+mn-lt"/>
                          <a:ea typeface="Times New Roman" panose="02020603050405020304" pitchFamily="18" charset="0"/>
                          <a:cs typeface="Times New Roman" panose="02020603050405020304" pitchFamily="18" charset="0"/>
                        </a:rPr>
                        <a:t>3D.</a:t>
                      </a:r>
                    </a:p>
                    <a:p>
                      <a:pPr marL="67945"/>
                      <a:r>
                        <a:rPr lang="vi-VN" sz="1400" i="1" kern="100" dirty="0">
                          <a:effectLst/>
                          <a:latin typeface="+mn-lt"/>
                          <a:ea typeface="Times New Roman" panose="02020603050405020304" pitchFamily="18" charset="0"/>
                          <a:cs typeface="Times New Roman" panose="02020603050405020304" pitchFamily="18" charset="0"/>
                        </a:rPr>
                        <a:t>Thảo </a:t>
                      </a:r>
                      <a:r>
                        <a:rPr lang="vi-VN" sz="1400" i="1" kern="100" dirty="0" smtClean="0">
                          <a:effectLst/>
                          <a:latin typeface="+mn-lt"/>
                          <a:ea typeface="Times New Roman" panose="02020603050405020304" pitchFamily="18" charset="0"/>
                          <a:cs typeface="Times New Roman" panose="02020603050405020304" pitchFamily="18" charset="0"/>
                        </a:rPr>
                        <a:t>luận</a:t>
                      </a:r>
                      <a:r>
                        <a:rPr lang="en-US" sz="1400" i="1" kern="100" dirty="0" smtClean="0">
                          <a:effectLst/>
                          <a:latin typeface="+mn-lt"/>
                          <a:ea typeface="Times New Roman" panose="02020603050405020304" pitchFamily="18" charset="0"/>
                          <a:cs typeface="Times New Roman" panose="02020603050405020304" pitchFamily="18" charset="0"/>
                        </a:rPr>
                        <a:t>:</a:t>
                      </a:r>
                      <a:endParaRPr lang="vi-VN" sz="1400" kern="100" dirty="0">
                        <a:effectLst/>
                        <a:latin typeface="+mn-lt"/>
                        <a:ea typeface="Times New Roman" panose="02020603050405020304" pitchFamily="18" charset="0"/>
                        <a:cs typeface="Times New Roman" panose="02020603050405020304" pitchFamily="18" charset="0"/>
                      </a:endParaRPr>
                    </a:p>
                    <a:p>
                      <a:pPr>
                        <a:lnSpc>
                          <a:spcPct val="107000"/>
                        </a:lnSpc>
                        <a:spcAft>
                          <a:spcPts val="0"/>
                        </a:spcAft>
                      </a:pPr>
                      <a:r>
                        <a:rPr lang="vi-VN" sz="1400" dirty="0" smtClean="0"/>
                        <a:t>–</a:t>
                      </a:r>
                      <a:r>
                        <a:rPr lang="en-US" sz="1400" dirty="0" smtClean="0"/>
                        <a:t> </a:t>
                      </a:r>
                      <a:r>
                        <a:rPr lang="en-US" sz="1400" kern="100" dirty="0" err="1" smtClean="0">
                          <a:solidFill>
                            <a:schemeClr val="tx1"/>
                          </a:solidFill>
                          <a:effectLst/>
                          <a:latin typeface="Arial (Body)"/>
                          <a:ea typeface="Times New Roman" panose="02020603050405020304" pitchFamily="18" charset="0"/>
                          <a:cs typeface="Times New Roman" panose="02020603050405020304" pitchFamily="18" charset="0"/>
                        </a:rPr>
                        <a:t>Tìm</a:t>
                      </a:r>
                      <a:r>
                        <a:rPr lang="en-US" sz="1400" kern="100" dirty="0" smtClean="0">
                          <a:solidFill>
                            <a:schemeClr val="tx1"/>
                          </a:solidFill>
                          <a:effectLst/>
                          <a:latin typeface="Arial (Body)"/>
                          <a:ea typeface="Times New Roman" panose="02020603050405020304" pitchFamily="18" charset="0"/>
                          <a:cs typeface="Times New Roman" panose="02020603050405020304" pitchFamily="18" charset="0"/>
                        </a:rPr>
                        <a:t> </a:t>
                      </a:r>
                      <a:r>
                        <a:rPr lang="en-US" sz="1400" kern="100" dirty="0" err="1">
                          <a:solidFill>
                            <a:schemeClr val="tx1"/>
                          </a:solidFill>
                          <a:effectLst/>
                          <a:latin typeface="Arial (Body)"/>
                          <a:ea typeface="Times New Roman" panose="02020603050405020304" pitchFamily="18" charset="0"/>
                          <a:cs typeface="Times New Roman" panose="02020603050405020304" pitchFamily="18" charset="0"/>
                        </a:rPr>
                        <a:t>hiểu</a:t>
                      </a:r>
                      <a:r>
                        <a:rPr lang="en-US" sz="1400" kern="100" dirty="0">
                          <a:solidFill>
                            <a:schemeClr val="tx1"/>
                          </a:solidFill>
                          <a:effectLst/>
                          <a:latin typeface="Arial (Body)"/>
                          <a:ea typeface="Times New Roman" panose="02020603050405020304" pitchFamily="18" charset="0"/>
                          <a:cs typeface="Times New Roman" panose="02020603050405020304" pitchFamily="18" charset="0"/>
                        </a:rPr>
                        <a:t> </a:t>
                      </a:r>
                      <a:r>
                        <a:rPr lang="en-US" sz="1400" kern="100" dirty="0" err="1" smtClean="0">
                          <a:solidFill>
                            <a:schemeClr val="tx1"/>
                          </a:solidFill>
                          <a:effectLst/>
                          <a:latin typeface="Arial (Body)"/>
                          <a:ea typeface="Times New Roman" panose="02020603050405020304" pitchFamily="18" charset="0"/>
                          <a:cs typeface="Times New Roman" panose="02020603050405020304" pitchFamily="18" charset="0"/>
                        </a:rPr>
                        <a:t>tác</a:t>
                      </a:r>
                      <a:r>
                        <a:rPr lang="en-US" sz="1400" kern="100" dirty="0">
                          <a:solidFill>
                            <a:schemeClr val="tx1"/>
                          </a:solidFill>
                          <a:effectLst/>
                          <a:latin typeface="Arial (Body)"/>
                          <a:ea typeface="Times New Roman" panose="02020603050405020304" pitchFamily="18" charset="0"/>
                          <a:cs typeface="Times New Roman" panose="02020603050405020304" pitchFamily="18" charset="0"/>
                        </a:rPr>
                        <a:t> </a:t>
                      </a:r>
                      <a:r>
                        <a:rPr lang="vi-VN" sz="1400" kern="100" dirty="0" smtClean="0">
                          <a:solidFill>
                            <a:schemeClr val="tx1"/>
                          </a:solidFill>
                          <a:effectLst/>
                          <a:latin typeface="Arial (Body)"/>
                          <a:ea typeface="Times New Roman" panose="02020603050405020304" pitchFamily="18" charset="0"/>
                          <a:cs typeface="Times New Roman" panose="02020603050405020304" pitchFamily="18" charset="0"/>
                        </a:rPr>
                        <a:t>giả</a:t>
                      </a:r>
                      <a:r>
                        <a:rPr lang="vi-VN" sz="1400" kern="100" dirty="0">
                          <a:solidFill>
                            <a:schemeClr val="tx1"/>
                          </a:solidFill>
                          <a:effectLst/>
                          <a:latin typeface="Arial (Body)"/>
                          <a:ea typeface="Times New Roman" panose="02020603050405020304" pitchFamily="18" charset="0"/>
                          <a:cs typeface="Times New Roman" panose="02020603050405020304" pitchFamily="18" charset="0"/>
                        </a:rPr>
                        <a:t>, tác phẩm, di sản văn hoá nghệ </a:t>
                      </a:r>
                      <a:r>
                        <a:rPr lang="vi-VN" sz="1400" kern="100" dirty="0" smtClean="0">
                          <a:solidFill>
                            <a:schemeClr val="tx1"/>
                          </a:solidFill>
                          <a:effectLst/>
                          <a:latin typeface="Arial (Body)"/>
                          <a:ea typeface="Times New Roman" panose="02020603050405020304" pitchFamily="18" charset="0"/>
                          <a:cs typeface="Times New Roman" panose="02020603050405020304" pitchFamily="18" charset="0"/>
                        </a:rPr>
                        <a:t>thuật.</a:t>
                      </a:r>
                      <a:endParaRPr lang="en-US" sz="1400" kern="100" dirty="0" smtClean="0">
                        <a:solidFill>
                          <a:schemeClr val="tx1"/>
                        </a:solidFill>
                        <a:effectLst/>
                        <a:latin typeface="Arial (Body)"/>
                        <a:ea typeface="Times New Roman" panose="02020603050405020304" pitchFamily="18" charset="0"/>
                        <a:cs typeface="Times New Roman" panose="02020603050405020304" pitchFamily="18" charset="0"/>
                      </a:endParaRPr>
                    </a:p>
                    <a:p>
                      <a:pPr>
                        <a:lnSpc>
                          <a:spcPct val="107000"/>
                        </a:lnSpc>
                        <a:spcAft>
                          <a:spcPts val="0"/>
                        </a:spcAft>
                      </a:pPr>
                      <a:r>
                        <a:rPr lang="vi-VN" sz="1400" kern="100" dirty="0" smtClean="0">
                          <a:solidFill>
                            <a:schemeClr val="tx1"/>
                          </a:solidFill>
                          <a:effectLst/>
                          <a:latin typeface="Arial (Body)"/>
                          <a:ea typeface="Times New Roman" panose="02020603050405020304" pitchFamily="18" charset="0"/>
                          <a:cs typeface="Times New Roman" panose="02020603050405020304" pitchFamily="18" charset="0"/>
                        </a:rPr>
                        <a:t>–</a:t>
                      </a:r>
                      <a:r>
                        <a:rPr lang="en-US" sz="1400" kern="100" dirty="0" smtClean="0">
                          <a:solidFill>
                            <a:schemeClr val="tx1"/>
                          </a:solidFill>
                          <a:effectLst/>
                          <a:latin typeface="Arial (Body)"/>
                          <a:ea typeface="Times New Roman" panose="02020603050405020304" pitchFamily="18" charset="0"/>
                          <a:cs typeface="Times New Roman" panose="02020603050405020304" pitchFamily="18" charset="0"/>
                        </a:rPr>
                        <a:t> </a:t>
                      </a:r>
                      <a:r>
                        <a:rPr lang="vi-VN" sz="1400" kern="100" dirty="0" smtClean="0">
                          <a:solidFill>
                            <a:schemeClr val="tx1"/>
                          </a:solidFill>
                          <a:effectLst/>
                          <a:latin typeface="Arial (Body)"/>
                          <a:ea typeface="Times New Roman" panose="02020603050405020304" pitchFamily="18" charset="0"/>
                          <a:cs typeface="Times New Roman" panose="02020603050405020304" pitchFamily="18" charset="0"/>
                        </a:rPr>
                        <a:t>Sản </a:t>
                      </a:r>
                      <a:r>
                        <a:rPr lang="vi-VN" sz="1400" kern="100" dirty="0">
                          <a:solidFill>
                            <a:schemeClr val="tx1"/>
                          </a:solidFill>
                          <a:effectLst/>
                          <a:latin typeface="Arial (Body)"/>
                          <a:ea typeface="Times New Roman" panose="02020603050405020304" pitchFamily="18" charset="0"/>
                          <a:cs typeface="Times New Roman" panose="02020603050405020304" pitchFamily="18" charset="0"/>
                        </a:rPr>
                        <a:t>phẩm thực hành của học sinh.</a:t>
                      </a:r>
                    </a:p>
                    <a:p>
                      <a:pPr marL="67945"/>
                      <a:r>
                        <a:rPr lang="vi-VN" sz="1400" b="1" i="1" kern="100" dirty="0">
                          <a:effectLst/>
                          <a:latin typeface="+mn-lt"/>
                          <a:ea typeface="Times New Roman" panose="02020603050405020304" pitchFamily="18" charset="0"/>
                          <a:cs typeface="Times New Roman" panose="02020603050405020304" pitchFamily="18" charset="0"/>
                        </a:rPr>
                        <a:t>Định hướng chủ đề</a:t>
                      </a:r>
                      <a:endParaRPr lang="vi-VN" sz="1400" kern="100" dirty="0">
                        <a:effectLst/>
                        <a:latin typeface="+mn-lt"/>
                        <a:ea typeface="Times New Roman" panose="02020603050405020304" pitchFamily="18" charset="0"/>
                        <a:cs typeface="Times New Roman" panose="02020603050405020304" pitchFamily="18" charset="0"/>
                      </a:endParaRPr>
                    </a:p>
                    <a:p>
                      <a:pPr marL="112395"/>
                      <a:r>
                        <a:rPr lang="vi-VN" sz="1400" kern="100" dirty="0">
                          <a:effectLst/>
                          <a:latin typeface="+mn-lt"/>
                          <a:ea typeface="Times New Roman" panose="02020603050405020304" pitchFamily="18" charset="0"/>
                          <a:cs typeface="Times New Roman" panose="02020603050405020304" pitchFamily="18" charset="0"/>
                        </a:rPr>
                        <a:t>Lựa chọn, kết hợp:</a:t>
                      </a: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Văn </a:t>
                      </a:r>
                      <a:r>
                        <a:rPr lang="vi-VN" sz="1400" kern="100" dirty="0">
                          <a:effectLst/>
                          <a:latin typeface="+mn-lt"/>
                          <a:ea typeface="Times New Roman" panose="02020603050405020304" pitchFamily="18" charset="0"/>
                          <a:cs typeface="Times New Roman" panose="02020603050405020304" pitchFamily="18" charset="0"/>
                        </a:rPr>
                        <a:t>hoá, xã</a:t>
                      </a:r>
                      <a:r>
                        <a:rPr lang="vi-VN" sz="1400" kern="100" spc="-45" dirty="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hội.</a:t>
                      </a:r>
                      <a:endParaRPr lang="en-US" sz="1400" kern="100" dirty="0" smtClean="0">
                        <a:effectLst/>
                        <a:latin typeface="+mn-lt"/>
                        <a:ea typeface="Times New Roman" panose="02020603050405020304" pitchFamily="18" charset="0"/>
                        <a:cs typeface="Times New Roman" panose="02020603050405020304" pitchFamily="18" charset="0"/>
                      </a:endParaRPr>
                    </a:p>
                    <a:p>
                      <a:pPr marL="0" lvl="0" indent="0">
                        <a:buSzPts val="1400"/>
                        <a:buFont typeface="Times New Roman" panose="02020603050405020304" pitchFamily="18" charset="0"/>
                        <a:buNone/>
                        <a:tabLst>
                          <a:tab pos="203200" algn="l"/>
                        </a:tabLst>
                      </a:pPr>
                      <a:r>
                        <a:rPr lang="vi-VN" sz="1400" dirty="0" smtClean="0"/>
                        <a:t>–</a:t>
                      </a:r>
                      <a:r>
                        <a:rPr lang="en-US" sz="1400" dirty="0" smtClean="0"/>
                        <a:t> </a:t>
                      </a:r>
                      <a:r>
                        <a:rPr lang="vi-VN" sz="1400" kern="100" dirty="0" smtClean="0">
                          <a:effectLst/>
                          <a:latin typeface="+mn-lt"/>
                          <a:ea typeface="Times New Roman" panose="02020603050405020304" pitchFamily="18" charset="0"/>
                          <a:cs typeface="Times New Roman" panose="02020603050405020304" pitchFamily="18" charset="0"/>
                        </a:rPr>
                        <a:t>Nghệ thuật Đương đại Việt Nam và thế</a:t>
                      </a:r>
                      <a:r>
                        <a:rPr lang="vi-VN" sz="1400" kern="100" spc="-60" dirty="0" smtClean="0">
                          <a:effectLst/>
                          <a:latin typeface="+mn-lt"/>
                          <a:ea typeface="Times New Roman" panose="02020603050405020304" pitchFamily="18" charset="0"/>
                          <a:cs typeface="Times New Roman" panose="02020603050405020304" pitchFamily="18" charset="0"/>
                        </a:rPr>
                        <a:t> </a:t>
                      </a:r>
                      <a:r>
                        <a:rPr lang="vi-VN" sz="1400" kern="100" dirty="0" smtClean="0">
                          <a:effectLst/>
                          <a:latin typeface="+mn-lt"/>
                          <a:ea typeface="Times New Roman" panose="02020603050405020304" pitchFamily="18" charset="0"/>
                          <a:cs typeface="Times New Roman" panose="02020603050405020304" pitchFamily="18" charset="0"/>
                        </a:rPr>
                        <a:t>giới.</a:t>
                      </a:r>
                      <a:endParaRPr lang="vi-VN" sz="1400" kern="100" dirty="0">
                        <a:effectLst/>
                        <a:latin typeface="+mn-lt"/>
                        <a:ea typeface="Times New Roman" panose="02020603050405020304" pitchFamily="18" charset="0"/>
                        <a:cs typeface="Times New Roman" panose="02020603050405020304" pitchFamily="18" charset="0"/>
                      </a:endParaRPr>
                    </a:p>
                  </a:txBody>
                  <a:tcPr marL="55057" marR="550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565584550"/>
                  </a:ext>
                </a:extLst>
              </a:tr>
            </a:tbl>
          </a:graphicData>
        </a:graphic>
      </p:graphicFrame>
      <p:pic>
        <p:nvPicPr>
          <p:cNvPr id="7" name="Picture 3" descr="C:\Users\DHNV1\Desktop\LogoChanTroi.jpg">
            <a:extLst>
              <a:ext uri="{FF2B5EF4-FFF2-40B4-BE49-F238E27FC236}">
                <a16:creationId xmlns:a16="http://schemas.microsoft.com/office/drawing/2014/main" xmlns="" id="{A81C453C-EC5C-144C-9CE7-506BFBC13AA5}"/>
              </a:ext>
            </a:extLst>
          </p:cNvPr>
          <p:cNvPicPr>
            <a:picLocks noChangeAspect="1" noChangeArrowheads="1"/>
          </p:cNvPicPr>
          <p:nvPr/>
        </p:nvPicPr>
        <p:blipFill>
          <a:blip r:embed="rId2"/>
          <a:srcRect/>
          <a:stretch>
            <a:fillRect/>
          </a:stretch>
        </p:blipFill>
        <p:spPr bwMode="auto">
          <a:xfrm>
            <a:off x="11057601" y="64807"/>
            <a:ext cx="1134399" cy="1005415"/>
          </a:xfrm>
          <a:prstGeom prst="rect">
            <a:avLst/>
          </a:prstGeom>
          <a:noFill/>
        </p:spPr>
      </p:pic>
    </p:spTree>
    <p:extLst>
      <p:ext uri="{BB962C8B-B14F-4D97-AF65-F5344CB8AC3E}">
        <p14:creationId xmlns:p14="http://schemas.microsoft.com/office/powerpoint/2010/main" val="190182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657B7541-A2A2-518D-B9ED-660764DB27D3}"/>
              </a:ext>
            </a:extLst>
          </p:cNvPr>
          <p:cNvSpPr>
            <a:spLocks noGrp="1"/>
          </p:cNvSpPr>
          <p:nvPr>
            <p:ph type="sldNum" sz="quarter" idx="4"/>
          </p:nvPr>
        </p:nvSpPr>
        <p:spPr/>
        <p:txBody>
          <a:bodyPr/>
          <a:lstStyle/>
          <a:p>
            <a:fld id="{74A3404E-108D-4C83-932E-0A353F71BD4D}" type="slidenum">
              <a:rPr lang="en-US" smtClean="0"/>
              <a:pPr/>
              <a:t>29</a:t>
            </a:fld>
            <a:endParaRPr lang="en-US"/>
          </a:p>
        </p:txBody>
      </p:sp>
      <p:graphicFrame>
        <p:nvGraphicFramePr>
          <p:cNvPr id="6" name="Table 5">
            <a:extLst>
              <a:ext uri="{FF2B5EF4-FFF2-40B4-BE49-F238E27FC236}">
                <a16:creationId xmlns:a16="http://schemas.microsoft.com/office/drawing/2014/main" xmlns="" id="{A47A5957-BFDF-1434-5B49-1B3E31BFE687}"/>
              </a:ext>
            </a:extLst>
          </p:cNvPr>
          <p:cNvGraphicFramePr>
            <a:graphicFrameLocks noGrp="1"/>
          </p:cNvGraphicFramePr>
          <p:nvPr>
            <p:extLst>
              <p:ext uri="{D42A27DB-BD31-4B8C-83A1-F6EECF244321}">
                <p14:modId xmlns:p14="http://schemas.microsoft.com/office/powerpoint/2010/main" val="3169012939"/>
              </p:ext>
            </p:extLst>
          </p:nvPr>
        </p:nvGraphicFramePr>
        <p:xfrm>
          <a:off x="609250" y="657874"/>
          <a:ext cx="11172524" cy="6200126"/>
        </p:xfrm>
        <a:graphic>
          <a:graphicData uri="http://schemas.openxmlformats.org/drawingml/2006/table">
            <a:tbl>
              <a:tblPr firstRow="1" firstCol="1" bandRow="1"/>
              <a:tblGrid>
                <a:gridCol w="5586262">
                  <a:extLst>
                    <a:ext uri="{9D8B030D-6E8A-4147-A177-3AD203B41FA5}">
                      <a16:colId xmlns:a16="http://schemas.microsoft.com/office/drawing/2014/main" xmlns="" val="1303855708"/>
                    </a:ext>
                  </a:extLst>
                </a:gridCol>
                <a:gridCol w="5586262">
                  <a:extLst>
                    <a:ext uri="{9D8B030D-6E8A-4147-A177-3AD203B41FA5}">
                      <a16:colId xmlns:a16="http://schemas.microsoft.com/office/drawing/2014/main" xmlns="" val="117056325"/>
                    </a:ext>
                  </a:extLst>
                </a:gridCol>
              </a:tblGrid>
              <a:tr h="210058">
                <a:tc>
                  <a:txBody>
                    <a:bodyPr/>
                    <a:lstStyle/>
                    <a:p>
                      <a:pPr algn="ctr">
                        <a:lnSpc>
                          <a:spcPct val="100000"/>
                        </a:lnSpc>
                        <a:spcAft>
                          <a:spcPts val="800"/>
                        </a:spcAft>
                      </a:pPr>
                      <a:r>
                        <a:rPr lang="en-US" sz="1400" b="1" kern="100" dirty="0" err="1" smtClean="0">
                          <a:effectLst/>
                          <a:latin typeface="+mn-lt"/>
                          <a:ea typeface="Calibri" panose="020F0502020204030204" pitchFamily="34" charset="0"/>
                          <a:cs typeface="Times New Roman" panose="02020603050405020304" pitchFamily="18" charset="0"/>
                        </a:rPr>
                        <a:t>YÊU</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CẦU</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CẦN</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ĐẠT</a:t>
                      </a:r>
                      <a:endParaRPr lang="vi-VN" sz="1400" b="1" kern="100" dirty="0">
                        <a:effectLst/>
                        <a:latin typeface="+mn-lt"/>
                        <a:ea typeface="Calibri" panose="020F0502020204030204" pitchFamily="34" charset="0"/>
                        <a:cs typeface="Times New Roman" panose="02020603050405020304" pitchFamily="18" charset="0"/>
                      </a:endParaRPr>
                    </a:p>
                  </a:txBody>
                  <a:tcPr marL="38836" marR="388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lang="en-US" sz="1400" b="1" kern="100" dirty="0" err="1" smtClean="0">
                          <a:effectLst/>
                          <a:latin typeface="+mn-lt"/>
                          <a:ea typeface="Calibri" panose="020F0502020204030204" pitchFamily="34" charset="0"/>
                          <a:cs typeface="Times New Roman" panose="02020603050405020304" pitchFamily="18" charset="0"/>
                        </a:rPr>
                        <a:t>NỘI</a:t>
                      </a:r>
                      <a:r>
                        <a:rPr lang="en-US" sz="1400" b="1" kern="100" dirty="0" smtClean="0">
                          <a:effectLst/>
                          <a:latin typeface="+mn-lt"/>
                          <a:ea typeface="Calibri" panose="020F0502020204030204" pitchFamily="34" charset="0"/>
                          <a:cs typeface="Times New Roman" panose="02020603050405020304" pitchFamily="18" charset="0"/>
                        </a:rPr>
                        <a:t> DUNG</a:t>
                      </a:r>
                      <a:endParaRPr lang="vi-VN" sz="1400" b="1" kern="100" dirty="0">
                        <a:effectLst/>
                        <a:latin typeface="+mn-lt"/>
                        <a:ea typeface="Calibri" panose="020F0502020204030204" pitchFamily="34" charset="0"/>
                        <a:cs typeface="Times New Roman" panose="02020603050405020304" pitchFamily="18" charset="0"/>
                      </a:endParaRPr>
                    </a:p>
                  </a:txBody>
                  <a:tcPr marL="38836" marR="388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99187987"/>
                  </a:ext>
                </a:extLst>
              </a:tr>
              <a:tr h="259308">
                <a:tc gridSpan="2">
                  <a:txBody>
                    <a:bodyPr/>
                    <a:lstStyle/>
                    <a:p>
                      <a:pPr algn="ctr">
                        <a:lnSpc>
                          <a:spcPct val="100000"/>
                        </a:lnSpc>
                        <a:spcAft>
                          <a:spcPts val="800"/>
                        </a:spcAft>
                      </a:pPr>
                      <a:r>
                        <a:rPr lang="en-US" sz="1400" b="1" kern="100" dirty="0" err="1" smtClean="0">
                          <a:effectLst/>
                          <a:latin typeface="+mn-lt"/>
                          <a:ea typeface="Calibri" panose="020F0502020204030204" pitchFamily="34" charset="0"/>
                          <a:cs typeface="Times New Roman" panose="02020603050405020304" pitchFamily="18" charset="0"/>
                        </a:rPr>
                        <a:t>MĨ</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THUẬT</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ỨNG</a:t>
                      </a:r>
                      <a:r>
                        <a:rPr lang="en-US" sz="1400" b="1" kern="100" dirty="0" smtClean="0">
                          <a:effectLst/>
                          <a:latin typeface="+mn-lt"/>
                          <a:ea typeface="Calibri" panose="020F0502020204030204" pitchFamily="34" charset="0"/>
                          <a:cs typeface="Times New Roman" panose="02020603050405020304" pitchFamily="18" charset="0"/>
                        </a:rPr>
                        <a:t> </a:t>
                      </a:r>
                      <a:r>
                        <a:rPr lang="en-US" sz="1400" b="1" kern="100" dirty="0" err="1" smtClean="0">
                          <a:effectLst/>
                          <a:latin typeface="+mn-lt"/>
                          <a:ea typeface="Calibri" panose="020F0502020204030204" pitchFamily="34" charset="0"/>
                          <a:cs typeface="Times New Roman" panose="02020603050405020304" pitchFamily="18" charset="0"/>
                        </a:rPr>
                        <a:t>DỤNG</a:t>
                      </a:r>
                      <a:endParaRPr lang="vi-VN" sz="1400" b="1" kern="100" dirty="0">
                        <a:effectLst/>
                        <a:latin typeface="+mn-lt"/>
                        <a:ea typeface="Calibri" panose="020F0502020204030204" pitchFamily="34" charset="0"/>
                        <a:cs typeface="Times New Roman" panose="02020603050405020304" pitchFamily="18" charset="0"/>
                      </a:endParaRPr>
                    </a:p>
                  </a:txBody>
                  <a:tcPr marL="38836" marR="388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xmlns="" val="3656028899"/>
                  </a:ext>
                </a:extLst>
              </a:tr>
              <a:tr h="5727458">
                <a:tc>
                  <a:txBody>
                    <a:bodyPr/>
                    <a:lstStyle/>
                    <a:p>
                      <a:pPr marL="0">
                        <a:lnSpc>
                          <a:spcPts val="300"/>
                        </a:lnSpc>
                        <a:spcBef>
                          <a:spcPts val="0"/>
                        </a:spcBef>
                      </a:pPr>
                      <a:endParaRPr lang="en-US" sz="1350" b="1" i="1" kern="100" dirty="0" smtClean="0">
                        <a:effectLst/>
                        <a:latin typeface="+mn-lt"/>
                        <a:ea typeface="Times New Roman" panose="02020603050405020304" pitchFamily="18" charset="0"/>
                        <a:cs typeface="Times New Roman" panose="02020603050405020304" pitchFamily="18" charset="0"/>
                      </a:endParaRPr>
                    </a:p>
                    <a:p>
                      <a:pPr marL="0">
                        <a:lnSpc>
                          <a:spcPts val="1300"/>
                        </a:lnSpc>
                        <a:spcBef>
                          <a:spcPts val="0"/>
                        </a:spcBef>
                      </a:pPr>
                      <a:r>
                        <a:rPr lang="vi-VN" sz="1350" b="1" i="1" kern="100" dirty="0" smtClean="0">
                          <a:effectLst/>
                          <a:latin typeface="+mn-lt"/>
                          <a:ea typeface="Times New Roman" panose="02020603050405020304" pitchFamily="18" charset="0"/>
                          <a:cs typeface="Times New Roman" panose="02020603050405020304" pitchFamily="18" charset="0"/>
                        </a:rPr>
                        <a:t>Quan </a:t>
                      </a:r>
                      <a:r>
                        <a:rPr lang="vi-VN" sz="1350" b="1" i="1" kern="100" dirty="0">
                          <a:effectLst/>
                          <a:latin typeface="+mn-lt"/>
                          <a:ea typeface="Times New Roman" panose="02020603050405020304" pitchFamily="18" charset="0"/>
                          <a:cs typeface="Times New Roman" panose="02020603050405020304" pitchFamily="18" charset="0"/>
                        </a:rPr>
                        <a:t>sát và nhận thức thẩm mĩ:</a:t>
                      </a:r>
                      <a:endParaRPr lang="vi-VN" sz="1350" kern="100" dirty="0">
                        <a:effectLst/>
                        <a:latin typeface="+mn-lt"/>
                        <a:ea typeface="Times New Roman" panose="02020603050405020304" pitchFamily="18" charset="0"/>
                        <a:cs typeface="Times New Roman" panose="02020603050405020304" pitchFamily="18" charset="0"/>
                      </a:endParaRPr>
                    </a:p>
                    <a:p>
                      <a:pPr marL="0" marR="59055" lvl="0" indent="0">
                        <a:lnSpc>
                          <a:spcPts val="1300"/>
                        </a:lnSpc>
                        <a:spcBef>
                          <a:spcPts val="300"/>
                        </a:spcBef>
                        <a:spcAft>
                          <a:spcPts val="300"/>
                        </a:spcAft>
                        <a:buSzPts val="1400"/>
                        <a:buFont typeface="Times New Roman" panose="02020603050405020304" pitchFamily="18" charset="0"/>
                        <a:buNone/>
                        <a:tabLst>
                          <a:tab pos="239395" algn="l"/>
                        </a:tabLst>
                      </a:pPr>
                      <a:r>
                        <a:rPr lang="en-US" sz="1350" kern="100" dirty="0" smtClean="0">
                          <a:effectLst/>
                          <a:latin typeface="Arial (Body)"/>
                          <a:ea typeface="Calibri" panose="020F0502020204030204" pitchFamily="34" charset="0"/>
                          <a:cs typeface="Times New Roman" panose="02020603050405020304" pitchFamily="18" charset="0"/>
                        </a:rPr>
                        <a:t>– </a:t>
                      </a:r>
                      <a:r>
                        <a:rPr lang="vi-VN" sz="1350" kern="100" dirty="0" smtClean="0">
                          <a:solidFill>
                            <a:schemeClr val="tx1"/>
                          </a:solidFill>
                          <a:effectLst/>
                          <a:latin typeface="Arial (Body)"/>
                          <a:ea typeface="Calibri" panose="020F0502020204030204" pitchFamily="34" charset="0"/>
                          <a:cs typeface="Times New Roman" panose="02020603050405020304" pitchFamily="18" charset="0"/>
                        </a:rPr>
                        <a:t>Hiểu </a:t>
                      </a:r>
                      <a:r>
                        <a:rPr lang="vi-VN" sz="1350" kern="100" dirty="0">
                          <a:solidFill>
                            <a:schemeClr val="tx1"/>
                          </a:solidFill>
                          <a:effectLst/>
                          <a:latin typeface="Arial (Body)"/>
                          <a:ea typeface="Calibri" panose="020F0502020204030204" pitchFamily="34" charset="0"/>
                          <a:cs typeface="Times New Roman" panose="02020603050405020304" pitchFamily="18" charset="0"/>
                        </a:rPr>
                        <a:t>được vai trò của “nhận diện hình ảnh thương hiệu” trong sản phẩm, tác phẩm thiết </a:t>
                      </a:r>
                      <a:r>
                        <a:rPr lang="vi-VN" sz="1350" kern="100" dirty="0" smtClean="0">
                          <a:solidFill>
                            <a:schemeClr val="tx1"/>
                          </a:solidFill>
                          <a:effectLst/>
                          <a:latin typeface="Arial (Body)"/>
                          <a:ea typeface="Calibri" panose="020F0502020204030204" pitchFamily="34" charset="0"/>
                          <a:cs typeface="Times New Roman" panose="02020603050405020304" pitchFamily="18" charset="0"/>
                        </a:rPr>
                        <a:t>kế.</a:t>
                      </a:r>
                      <a:endParaRPr lang="en-US" sz="1350" kern="100" dirty="0" smtClean="0">
                        <a:solidFill>
                          <a:schemeClr val="tx1"/>
                        </a:solidFill>
                        <a:effectLst/>
                        <a:latin typeface="Arial (Body)"/>
                        <a:ea typeface="Calibri" panose="020F0502020204030204" pitchFamily="34" charset="0"/>
                        <a:cs typeface="Times New Roman" panose="02020603050405020304" pitchFamily="18" charset="0"/>
                      </a:endParaRPr>
                    </a:p>
                    <a:p>
                      <a:pPr marL="0" marR="59055" lvl="0" indent="0">
                        <a:lnSpc>
                          <a:spcPts val="1300"/>
                        </a:lnSpc>
                        <a:spcBef>
                          <a:spcPts val="300"/>
                        </a:spcBef>
                        <a:spcAft>
                          <a:spcPts val="300"/>
                        </a:spcAft>
                        <a:buSzPts val="1400"/>
                        <a:buFont typeface="Times New Roman" panose="02020603050405020304" pitchFamily="18" charset="0"/>
                        <a:buNone/>
                        <a:tabLst>
                          <a:tab pos="239395" algn="l"/>
                        </a:tabLst>
                      </a:pPr>
                      <a:r>
                        <a:rPr lang="en-US" sz="1350" kern="100" dirty="0" smtClean="0">
                          <a:effectLst/>
                          <a:latin typeface="Arial (Body)"/>
                          <a:ea typeface="Calibri" panose="020F0502020204030204" pitchFamily="34" charset="0"/>
                          <a:cs typeface="Times New Roman" panose="02020603050405020304" pitchFamily="18" charset="0"/>
                        </a:rPr>
                        <a:t>– </a:t>
                      </a:r>
                      <a:r>
                        <a:rPr lang="en-US" sz="1350" kern="100" dirty="0" err="1" smtClean="0">
                          <a:solidFill>
                            <a:schemeClr val="tx1"/>
                          </a:solidFill>
                          <a:effectLst/>
                          <a:latin typeface="Arial (Body)"/>
                          <a:ea typeface="Calibri" panose="020F0502020204030204" pitchFamily="34" charset="0"/>
                          <a:cs typeface="Times New Roman" panose="02020603050405020304" pitchFamily="18" charset="0"/>
                        </a:rPr>
                        <a:t>Cập</a:t>
                      </a:r>
                      <a:r>
                        <a:rPr lang="en-US" sz="1350" kern="100" dirty="0" smtClean="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nhật</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được</a:t>
                      </a:r>
                      <a:r>
                        <a:rPr lang="en-US" sz="1350" kern="100" dirty="0">
                          <a:solidFill>
                            <a:schemeClr val="tx1"/>
                          </a:solidFill>
                          <a:effectLst/>
                          <a:latin typeface="Arial (Body)"/>
                          <a:ea typeface="Calibri" panose="020F0502020204030204" pitchFamily="34" charset="0"/>
                          <a:cs typeface="Times New Roman" panose="02020603050405020304" pitchFamily="18" charset="0"/>
                        </a:rPr>
                        <a:t> xu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hướng</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thẩm</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mĩ</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của</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thời</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đại</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và</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hình</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thành</a:t>
                      </a:r>
                      <a:r>
                        <a:rPr lang="en-US" sz="1350" kern="100" dirty="0">
                          <a:solidFill>
                            <a:schemeClr val="tx1"/>
                          </a:solidFill>
                          <a:effectLst/>
                          <a:latin typeface="Arial (Body)"/>
                          <a:ea typeface="Calibri" panose="020F0502020204030204" pitchFamily="34" charset="0"/>
                          <a:cs typeface="Times New Roman" panose="02020603050405020304" pitchFamily="18" charset="0"/>
                        </a:rPr>
                        <a:t> ý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tưởng</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thiết</a:t>
                      </a:r>
                      <a:r>
                        <a:rPr lang="en-US" sz="1350" kern="100" dirty="0">
                          <a:solidFill>
                            <a:schemeClr val="tx1"/>
                          </a:solidFill>
                          <a:effectLst/>
                          <a:latin typeface="Arial (Body)"/>
                          <a:ea typeface="Calibri" panose="020F0502020204030204" pitchFamily="34" charset="0"/>
                          <a:cs typeface="Times New Roman" panose="02020603050405020304" pitchFamily="18" charset="0"/>
                        </a:rPr>
                        <a:t> </a:t>
                      </a:r>
                      <a:r>
                        <a:rPr lang="en-US" sz="1350" kern="100" dirty="0" err="1">
                          <a:solidFill>
                            <a:schemeClr val="tx1"/>
                          </a:solidFill>
                          <a:effectLst/>
                          <a:latin typeface="Arial (Body)"/>
                          <a:ea typeface="Calibri" panose="020F0502020204030204" pitchFamily="34" charset="0"/>
                          <a:cs typeface="Times New Roman" panose="02020603050405020304" pitchFamily="18" charset="0"/>
                        </a:rPr>
                        <a:t>kế</a:t>
                      </a:r>
                      <a:r>
                        <a:rPr lang="en-US" sz="1350" kern="100" dirty="0">
                          <a:solidFill>
                            <a:schemeClr val="tx1"/>
                          </a:solidFill>
                          <a:effectLst/>
                          <a:latin typeface="Arial (Body)"/>
                          <a:ea typeface="Calibri" panose="020F0502020204030204" pitchFamily="34" charset="0"/>
                          <a:cs typeface="Times New Roman" panose="02020603050405020304" pitchFamily="18" charset="0"/>
                        </a:rPr>
                        <a:t>.</a:t>
                      </a:r>
                      <a:endParaRPr lang="vi-VN" sz="1350" kern="100" dirty="0">
                        <a:solidFill>
                          <a:schemeClr val="tx1"/>
                        </a:solidFill>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Nhận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định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sự</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động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của</a:t>
                      </a:r>
                      <a:r>
                        <a:rPr lang="en-US" sz="1350" kern="100" dirty="0">
                          <a:effectLst/>
                          <a:latin typeface="Arial (Body)"/>
                          <a:ea typeface="Calibri" panose="020F0502020204030204" pitchFamily="34" charset="0"/>
                          <a:cs typeface="Times New Roman" panose="02020603050405020304" pitchFamily="18" charset="0"/>
                        </a:rPr>
                        <a:t> internet </a:t>
                      </a:r>
                      <a:r>
                        <a:rPr lang="en-US" sz="1350" kern="100" dirty="0" err="1">
                          <a:effectLst/>
                          <a:latin typeface="Arial (Body)"/>
                          <a:ea typeface="Calibri" panose="020F0502020204030204" pitchFamily="34" charset="0"/>
                          <a:cs typeface="Times New Roman" panose="02020603050405020304" pitchFamily="18" charset="0"/>
                        </a:rPr>
                        <a:t>đối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với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thị</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hiếu</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tiêu</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dùng</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Nêu</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giải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pháp</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thảo</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phương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án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cho</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b="1" i="1" kern="100" dirty="0" err="1">
                          <a:effectLst/>
                          <a:latin typeface="Arial (Body)"/>
                          <a:ea typeface="Calibri" panose="020F0502020204030204" pitchFamily="34" charset="0"/>
                          <a:cs typeface="Times New Roman" panose="02020603050405020304" pitchFamily="18" charset="0"/>
                        </a:rPr>
                        <a:t>Sáng</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tạo</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và</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ứng</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dụng</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thẩm</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mĩ</a:t>
                      </a:r>
                      <a:r>
                        <a:rPr lang="en-US" sz="1350" b="1" i="1" kern="100" dirty="0">
                          <a:effectLst/>
                          <a:latin typeface="Arial (Body)"/>
                          <a:ea typeface="Calibri" panose="020F0502020204030204" pitchFamily="34" charset="0"/>
                          <a:cs typeface="Times New Roman" panose="02020603050405020304" pitchFamily="18" charset="0"/>
                        </a:rPr>
                        <a:t>:</a:t>
                      </a:r>
                      <a:endParaRPr lang="vi-VN" sz="1350" i="1"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Lựa</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chọn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chi </a:t>
                      </a:r>
                      <a:r>
                        <a:rPr lang="en-US" sz="1350" kern="100" dirty="0" err="1">
                          <a:effectLst/>
                          <a:latin typeface="Arial (Body)"/>
                          <a:ea typeface="Calibri" panose="020F0502020204030204" pitchFamily="34" charset="0"/>
                          <a:cs typeface="Times New Roman" panose="02020603050405020304" pitchFamily="18" charset="0"/>
                        </a:rPr>
                        <a:t>tiết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có</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tỉ</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lệ</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phù</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hợp</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với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kích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thước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Tạo</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sự</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hài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hoà</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giữa</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hình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và</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nền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trên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Vận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dụng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nguyên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lí</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của</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sự</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sắp</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xếp</a:t>
                      </a:r>
                      <a:r>
                        <a:rPr lang="en-US" sz="1350" kern="100" dirty="0">
                          <a:effectLst/>
                          <a:latin typeface="Arial (Body)"/>
                          <a:ea typeface="Calibri" panose="020F0502020204030204" pitchFamily="34" charset="0"/>
                          <a:cs typeface="Times New Roman" panose="02020603050405020304" pitchFamily="18" charset="0"/>
                        </a:rPr>
                        <a:t> (hay </a:t>
                      </a:r>
                      <a:r>
                        <a:rPr lang="en-US" sz="1350" kern="100" dirty="0" err="1">
                          <a:effectLst/>
                          <a:latin typeface="Arial (Body)"/>
                          <a:ea typeface="Calibri" panose="020F0502020204030204" pitchFamily="34" charset="0"/>
                          <a:cs typeface="Times New Roman" panose="02020603050405020304" pitchFamily="18" charset="0"/>
                        </a:rPr>
                        <a:t>còn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gọi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là</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bố</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cục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trong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Biết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ứng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dụng</a:t>
                      </a:r>
                      <a:r>
                        <a:rPr lang="en-US" sz="1350" kern="100" dirty="0">
                          <a:effectLst/>
                          <a:latin typeface="Arial (Body)"/>
                          <a:ea typeface="Calibri" panose="020F0502020204030204" pitchFamily="34" charset="0"/>
                          <a:cs typeface="Times New Roman" panose="02020603050405020304" pitchFamily="18" charset="0"/>
                        </a:rPr>
                        <a:t> khoa </a:t>
                      </a:r>
                      <a:r>
                        <a:rPr lang="en-US" sz="1350" kern="100" dirty="0" err="1">
                          <a:effectLst/>
                          <a:latin typeface="Arial (Body)"/>
                          <a:ea typeface="Calibri" panose="020F0502020204030204" pitchFamily="34" charset="0"/>
                          <a:cs typeface="Times New Roman" panose="02020603050405020304" pitchFamily="18" charset="0"/>
                        </a:rPr>
                        <a:t>học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nghệ</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vào</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b="1" i="1" kern="100" dirty="0" err="1">
                          <a:effectLst/>
                          <a:latin typeface="Arial (Body)"/>
                          <a:ea typeface="Calibri" panose="020F0502020204030204" pitchFamily="34" charset="0"/>
                          <a:cs typeface="Times New Roman" panose="02020603050405020304" pitchFamily="18" charset="0"/>
                        </a:rPr>
                        <a:t>Phân</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tích</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và</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đánh</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giá</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thẩm</a:t>
                      </a:r>
                      <a:r>
                        <a:rPr lang="en-US" sz="1350" b="1" i="1" kern="100" dirty="0">
                          <a:effectLst/>
                          <a:latin typeface="Arial (Body)"/>
                          <a:ea typeface="Calibri" panose="020F0502020204030204" pitchFamily="34" charset="0"/>
                          <a:cs typeface="Times New Roman" panose="02020603050405020304" pitchFamily="18" charset="0"/>
                        </a:rPr>
                        <a:t> </a:t>
                      </a:r>
                      <a:r>
                        <a:rPr lang="en-US" sz="1350" b="1" i="1" kern="100" dirty="0" err="1">
                          <a:effectLst/>
                          <a:latin typeface="Arial (Body)"/>
                          <a:ea typeface="Calibri" panose="020F0502020204030204" pitchFamily="34" charset="0"/>
                          <a:cs typeface="Times New Roman" panose="02020603050405020304" pitchFamily="18" charset="0"/>
                        </a:rPr>
                        <a:t>mĩ</a:t>
                      </a:r>
                      <a:r>
                        <a:rPr lang="en-US" sz="1350" b="1" i="1" kern="100" dirty="0">
                          <a:effectLst/>
                          <a:latin typeface="Arial (Body)"/>
                          <a:ea typeface="Calibri" panose="020F0502020204030204" pitchFamily="34" charset="0"/>
                          <a:cs typeface="Times New Roman" panose="02020603050405020304" pitchFamily="18" charset="0"/>
                        </a:rPr>
                        <a:t>:</a:t>
                      </a:r>
                      <a:endParaRPr lang="vi-VN" sz="1350" i="1"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Xác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định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giải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thích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địa</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điểm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không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gian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có</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thể</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phù</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hợp</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cho</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việc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trưng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bày</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Phân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loại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đồ</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hoạ</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thời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trang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thiết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kế</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nghiệp</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Sử</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dụng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điệp</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hình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ảnh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để</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giới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thiệu</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truyền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thông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marL="0">
                        <a:lnSpc>
                          <a:spcPts val="1300"/>
                        </a:lnSpc>
                        <a:spcBef>
                          <a:spcPts val="0"/>
                        </a:spcBef>
                        <a:spcAft>
                          <a:spcPts val="800"/>
                        </a:spcAft>
                      </a:pP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Nhận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định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phân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tích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được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sự</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hài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hoà</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giữa</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sản</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tác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phẩm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và</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môi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trường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xung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quanh</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a:lnSpc>
                          <a:spcPts val="1400"/>
                        </a:lnSpc>
                        <a:spcAft>
                          <a:spcPts val="800"/>
                        </a:spcAft>
                      </a:pPr>
                      <a:r>
                        <a:rPr lang="vi-VN" sz="1350" kern="100" dirty="0">
                          <a:effectLst/>
                          <a:latin typeface="+mn-lt"/>
                          <a:ea typeface="Calibri" panose="020F0502020204030204" pitchFamily="34" charset="0"/>
                          <a:cs typeface="Times New Roman" panose="02020603050405020304" pitchFamily="18" charset="0"/>
                        </a:rPr>
                        <a:t> </a:t>
                      </a:r>
                    </a:p>
                  </a:txBody>
                  <a:tcPr marL="38836" marR="388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nSpc>
                          <a:spcPts val="300"/>
                        </a:lnSpc>
                        <a:spcBef>
                          <a:spcPts val="0"/>
                        </a:spcBef>
                      </a:pPr>
                      <a:endParaRPr lang="en-US" sz="1350" b="1" i="1" kern="100" dirty="0" smtClean="0">
                        <a:effectLst/>
                        <a:latin typeface="+mn-lt"/>
                        <a:ea typeface="Times New Roman" panose="02020603050405020304" pitchFamily="18" charset="0"/>
                        <a:cs typeface="Times New Roman" panose="02020603050405020304" pitchFamily="18" charset="0"/>
                      </a:endParaRPr>
                    </a:p>
                    <a:p>
                      <a:pPr marL="67945">
                        <a:lnSpc>
                          <a:spcPts val="1100"/>
                        </a:lnSpc>
                        <a:spcBef>
                          <a:spcPts val="500"/>
                        </a:spcBef>
                      </a:pPr>
                      <a:r>
                        <a:rPr lang="vi-VN" sz="1350" b="1" i="1" kern="100" dirty="0" smtClean="0">
                          <a:effectLst/>
                          <a:latin typeface="+mn-lt"/>
                          <a:ea typeface="Times New Roman" panose="02020603050405020304" pitchFamily="18" charset="0"/>
                          <a:cs typeface="Times New Roman" panose="02020603050405020304" pitchFamily="18" charset="0"/>
                        </a:rPr>
                        <a:t>Yếu </a:t>
                      </a:r>
                      <a:r>
                        <a:rPr lang="vi-VN" sz="1350" b="1" i="1" kern="100" dirty="0">
                          <a:effectLst/>
                          <a:latin typeface="+mn-lt"/>
                          <a:ea typeface="Times New Roman" panose="02020603050405020304" pitchFamily="18" charset="0"/>
                          <a:cs typeface="Times New Roman" panose="02020603050405020304" pitchFamily="18" charset="0"/>
                        </a:rPr>
                        <a:t>tố và nguyên lí tạo hình</a:t>
                      </a:r>
                      <a:endParaRPr lang="vi-VN" sz="1350" kern="100" dirty="0">
                        <a:effectLst/>
                        <a:latin typeface="+mn-lt"/>
                        <a:ea typeface="Times New Roman" panose="02020603050405020304" pitchFamily="18" charset="0"/>
                        <a:cs typeface="Times New Roman" panose="02020603050405020304" pitchFamily="18" charset="0"/>
                      </a:endParaRPr>
                    </a:p>
                    <a:p>
                      <a:pPr marL="67945">
                        <a:lnSpc>
                          <a:spcPts val="1100"/>
                        </a:lnSpc>
                        <a:spcBef>
                          <a:spcPts val="500"/>
                        </a:spcBef>
                      </a:pPr>
                      <a:r>
                        <a:rPr lang="vi-VN" sz="1350" kern="100" dirty="0">
                          <a:effectLst/>
                          <a:latin typeface="+mn-lt"/>
                          <a:ea typeface="Times New Roman" panose="02020603050405020304" pitchFamily="18" charset="0"/>
                          <a:cs typeface="Times New Roman" panose="02020603050405020304" pitchFamily="18" charset="0"/>
                        </a:rPr>
                        <a:t>Lựa chọn, kết hợp:</a:t>
                      </a:r>
                    </a:p>
                    <a:p>
                      <a:pPr marL="67945">
                        <a:lnSpc>
                          <a:spcPts val="1100"/>
                        </a:lnSpc>
                        <a:spcBef>
                          <a:spcPts val="540"/>
                        </a:spcBef>
                      </a:pPr>
                      <a:r>
                        <a:rPr lang="vi-VN" sz="1350" i="1" kern="100" dirty="0">
                          <a:effectLst/>
                          <a:latin typeface="Arial (Body)"/>
                          <a:ea typeface="Times New Roman" panose="02020603050405020304" pitchFamily="18" charset="0"/>
                          <a:cs typeface="Times New Roman" panose="02020603050405020304" pitchFamily="18" charset="0"/>
                        </a:rPr>
                        <a:t>Yếu tố tạo hình</a:t>
                      </a:r>
                      <a:endParaRPr lang="vi-VN" sz="1350" kern="100" dirty="0">
                        <a:effectLst/>
                        <a:latin typeface="Arial (Body)"/>
                        <a:ea typeface="Times New Roman" panose="02020603050405020304" pitchFamily="18" charset="0"/>
                        <a:cs typeface="Times New Roman" panose="02020603050405020304" pitchFamily="18" charset="0"/>
                      </a:endParaRPr>
                    </a:p>
                    <a:p>
                      <a:pPr>
                        <a:lnSpc>
                          <a:spcPts val="1100"/>
                        </a:lnSpc>
                        <a:spcAft>
                          <a:spcPts val="800"/>
                        </a:spcAft>
                      </a:pPr>
                      <a:r>
                        <a:rPr lang="en-US" sz="1350" kern="100" dirty="0" err="1" smtClean="0">
                          <a:effectLst/>
                          <a:latin typeface="Arial (Body)"/>
                          <a:ea typeface="Calibri" panose="020F0502020204030204" pitchFamily="34" charset="0"/>
                          <a:cs typeface="Times New Roman" panose="02020603050405020304" pitchFamily="18" charset="0"/>
                        </a:rPr>
                        <a:t>Chấm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nét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hình</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khối</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màu</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sắc</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đậm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nhạt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chất</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cảm</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không</a:t>
                      </a:r>
                      <a:r>
                        <a:rPr lang="en-US" sz="1350" kern="100" dirty="0">
                          <a:effectLst/>
                          <a:latin typeface="Arial (Body)"/>
                          <a:ea typeface="Calibri" panose="020F0502020204030204" pitchFamily="34" charset="0"/>
                          <a:cs typeface="Times New Roman" panose="02020603050405020304" pitchFamily="18" charset="0"/>
                        </a:rPr>
                        <a:t> </a:t>
                      </a:r>
                      <a:r>
                        <a:rPr lang="en-US" sz="1350" kern="100" dirty="0" err="1">
                          <a:effectLst/>
                          <a:latin typeface="Arial (Body)"/>
                          <a:ea typeface="Calibri" panose="020F0502020204030204" pitchFamily="34" charset="0"/>
                          <a:cs typeface="Times New Roman" panose="02020603050405020304" pitchFamily="18" charset="0"/>
                        </a:rPr>
                        <a:t>gian</a:t>
                      </a:r>
                      <a:r>
                        <a:rPr lang="en-US" sz="1350" kern="100" dirty="0">
                          <a:effectLst/>
                          <a:latin typeface="Arial (Body)"/>
                          <a:ea typeface="Calibri" panose="020F0502020204030204" pitchFamily="34" charset="0"/>
                          <a:cs typeface="Times New Roman" panose="02020603050405020304" pitchFamily="18" charset="0"/>
                        </a:rPr>
                        <a:t>.</a:t>
                      </a:r>
                      <a:endParaRPr lang="vi-VN" sz="1350" kern="100" dirty="0">
                        <a:effectLst/>
                        <a:latin typeface="Arial (Body)"/>
                        <a:ea typeface="Calibri" panose="020F0502020204030204" pitchFamily="34" charset="0"/>
                        <a:cs typeface="Times New Roman" panose="02020603050405020304" pitchFamily="18" charset="0"/>
                      </a:endParaRPr>
                    </a:p>
                    <a:p>
                      <a:pPr>
                        <a:lnSpc>
                          <a:spcPts val="1100"/>
                        </a:lnSpc>
                        <a:spcAft>
                          <a:spcPts val="800"/>
                        </a:spcAft>
                      </a:pPr>
                      <a:r>
                        <a:rPr lang="vi-VN" sz="1350" i="1" kern="100" dirty="0">
                          <a:effectLst/>
                          <a:latin typeface="Arial (Body)"/>
                          <a:ea typeface="Calibri" panose="020F0502020204030204" pitchFamily="34" charset="0"/>
                          <a:cs typeface="Times New Roman" panose="02020603050405020304" pitchFamily="18" charset="0"/>
                        </a:rPr>
                        <a:t>Nguyên lí tạo hình</a:t>
                      </a:r>
                      <a:endParaRPr lang="vi-VN" sz="1350" kern="100" dirty="0">
                        <a:effectLst/>
                        <a:latin typeface="Arial (Body)"/>
                        <a:ea typeface="Calibri" panose="020F0502020204030204" pitchFamily="34" charset="0"/>
                        <a:cs typeface="Times New Roman" panose="02020603050405020304" pitchFamily="18" charset="0"/>
                      </a:endParaRPr>
                    </a:p>
                    <a:p>
                      <a:pPr>
                        <a:lnSpc>
                          <a:spcPts val="1100"/>
                        </a:lnSpc>
                        <a:spcAft>
                          <a:spcPts val="800"/>
                        </a:spcAft>
                      </a:pPr>
                      <a:r>
                        <a:rPr lang="vi-VN" sz="1350" kern="100" dirty="0" smtClean="0">
                          <a:effectLst/>
                          <a:latin typeface="+mn-lt"/>
                          <a:ea typeface="Calibri" panose="020F0502020204030204" pitchFamily="34" charset="0"/>
                          <a:cs typeface="Times New Roman" panose="02020603050405020304" pitchFamily="18" charset="0"/>
                        </a:rPr>
                        <a:t>Cân </a:t>
                      </a:r>
                      <a:r>
                        <a:rPr lang="vi-VN" sz="1350" kern="100" dirty="0">
                          <a:effectLst/>
                          <a:latin typeface="+mn-lt"/>
                          <a:ea typeface="Calibri" panose="020F0502020204030204" pitchFamily="34" charset="0"/>
                          <a:cs typeface="Times New Roman" panose="02020603050405020304" pitchFamily="18" charset="0"/>
                        </a:rPr>
                        <a:t>bằng, tương phản, lặp lại, nhịp điệu, nhấn mạnh, chuyển động, tỉ lệ, hài hoà</a:t>
                      </a:r>
                    </a:p>
                    <a:p>
                      <a:pPr>
                        <a:lnSpc>
                          <a:spcPts val="1100"/>
                        </a:lnSpc>
                        <a:spcAft>
                          <a:spcPts val="800"/>
                        </a:spcAft>
                      </a:pPr>
                      <a:r>
                        <a:rPr lang="vi-VN" sz="1350" b="1" kern="100" dirty="0">
                          <a:effectLst/>
                          <a:latin typeface="+mn-lt"/>
                          <a:ea typeface="Calibri" panose="020F0502020204030204" pitchFamily="34" charset="0"/>
                          <a:cs typeface="Times New Roman" panose="02020603050405020304" pitchFamily="18" charset="0"/>
                        </a:rPr>
                        <a:t>Thể loại: </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Lựa chọn, kết hợp:</a:t>
                      </a:r>
                    </a:p>
                    <a:p>
                      <a:pPr>
                        <a:lnSpc>
                          <a:spcPts val="1100"/>
                        </a:lnSpc>
                        <a:spcAft>
                          <a:spcPts val="800"/>
                        </a:spcAft>
                      </a:pPr>
                      <a:r>
                        <a:rPr lang="vi-VN" sz="1350" kern="100" dirty="0" smtClean="0">
                          <a:effectLst/>
                          <a:latin typeface="+mn-lt"/>
                          <a:ea typeface="Calibri" panose="020F0502020204030204" pitchFamily="34" charset="0"/>
                          <a:cs typeface="Times New Roman" panose="02020603050405020304" pitchFamily="18" charset="0"/>
                        </a:rPr>
                        <a:t>–</a:t>
                      </a:r>
                      <a:r>
                        <a:rPr lang="en-US" sz="1350" kern="100" dirty="0" smtClean="0">
                          <a:effectLst/>
                          <a:latin typeface="+mn-lt"/>
                          <a:ea typeface="Calibri" panose="020F0502020204030204" pitchFamily="34" charset="0"/>
                          <a:cs typeface="Times New Roman" panose="02020603050405020304" pitchFamily="18" charset="0"/>
                        </a:rPr>
                        <a:t> </a:t>
                      </a:r>
                      <a:r>
                        <a:rPr lang="vi-VN" sz="1350" kern="100" dirty="0" smtClean="0">
                          <a:effectLst/>
                          <a:latin typeface="+mn-lt"/>
                          <a:ea typeface="Calibri" panose="020F0502020204030204" pitchFamily="34" charset="0"/>
                          <a:cs typeface="Times New Roman" panose="02020603050405020304" pitchFamily="18" charset="0"/>
                        </a:rPr>
                        <a:t>Lí </a:t>
                      </a:r>
                      <a:r>
                        <a:rPr lang="vi-VN" sz="1350" kern="100" dirty="0">
                          <a:effectLst/>
                          <a:latin typeface="+mn-lt"/>
                          <a:ea typeface="Calibri" panose="020F0502020204030204" pitchFamily="34" charset="0"/>
                          <a:cs typeface="Times New Roman" panose="02020603050405020304" pitchFamily="18" charset="0"/>
                        </a:rPr>
                        <a:t>luận và lịch sử mĩ </a:t>
                      </a:r>
                      <a:r>
                        <a:rPr lang="vi-VN" sz="1350" kern="100" dirty="0" smtClean="0">
                          <a:effectLst/>
                          <a:latin typeface="+mn-lt"/>
                          <a:ea typeface="Calibri" panose="020F0502020204030204" pitchFamily="34" charset="0"/>
                          <a:cs typeface="Times New Roman" panose="02020603050405020304" pitchFamily="18" charset="0"/>
                        </a:rPr>
                        <a:t>thuật</a:t>
                      </a:r>
                      <a:r>
                        <a:rPr lang="en-US" sz="1350" kern="100" dirty="0" smtClean="0">
                          <a:effectLst/>
                          <a:latin typeface="+mn-lt"/>
                          <a:ea typeface="Calibri" panose="020F0502020204030204" pitchFamily="34" charset="0"/>
                          <a:cs typeface="Times New Roman" panose="02020603050405020304" pitchFamily="18" charset="0"/>
                        </a:rPr>
                        <a:t>;</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smtClean="0">
                          <a:effectLst/>
                          <a:latin typeface="+mn-lt"/>
                          <a:ea typeface="Calibri" panose="020F0502020204030204" pitchFamily="34" charset="0"/>
                          <a:cs typeface="Times New Roman" panose="02020603050405020304" pitchFamily="18" charset="0"/>
                        </a:rPr>
                        <a:t>–</a:t>
                      </a:r>
                      <a:r>
                        <a:rPr lang="en-US" sz="1350" kern="100" dirty="0" smtClean="0">
                          <a:effectLst/>
                          <a:latin typeface="+mn-lt"/>
                          <a:ea typeface="Calibri" panose="020F0502020204030204" pitchFamily="34" charset="0"/>
                          <a:cs typeface="Times New Roman" panose="02020603050405020304" pitchFamily="18" charset="0"/>
                        </a:rPr>
                        <a:t> </a:t>
                      </a:r>
                      <a:r>
                        <a:rPr lang="vi-VN" sz="1350" kern="100" dirty="0" smtClean="0">
                          <a:effectLst/>
                          <a:latin typeface="+mn-lt"/>
                          <a:ea typeface="Calibri" panose="020F0502020204030204" pitchFamily="34" charset="0"/>
                          <a:cs typeface="Times New Roman" panose="02020603050405020304" pitchFamily="18" charset="0"/>
                        </a:rPr>
                        <a:t>Thiết </a:t>
                      </a:r>
                      <a:r>
                        <a:rPr lang="vi-VN" sz="1350" kern="100" dirty="0">
                          <a:effectLst/>
                          <a:latin typeface="+mn-lt"/>
                          <a:ea typeface="Calibri" panose="020F0502020204030204" pitchFamily="34" charset="0"/>
                          <a:cs typeface="Times New Roman" panose="02020603050405020304" pitchFamily="18" charset="0"/>
                        </a:rPr>
                        <a:t>kế công </a:t>
                      </a:r>
                      <a:r>
                        <a:rPr lang="vi-VN" sz="1350" kern="100" dirty="0" smtClean="0">
                          <a:effectLst/>
                          <a:latin typeface="+mn-lt"/>
                          <a:ea typeface="Calibri" panose="020F0502020204030204" pitchFamily="34" charset="0"/>
                          <a:cs typeface="Times New Roman" panose="02020603050405020304" pitchFamily="18" charset="0"/>
                        </a:rPr>
                        <a:t>nghiệp</a:t>
                      </a:r>
                      <a:r>
                        <a:rPr lang="en-US" sz="1350" kern="100" dirty="0" smtClean="0">
                          <a:effectLst/>
                          <a:latin typeface="+mn-lt"/>
                          <a:ea typeface="Calibri" panose="020F0502020204030204" pitchFamily="34" charset="0"/>
                          <a:cs typeface="Times New Roman" panose="02020603050405020304" pitchFamily="18" charset="0"/>
                        </a:rPr>
                        <a:t>;</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smtClean="0">
                          <a:effectLst/>
                          <a:latin typeface="+mn-lt"/>
                          <a:ea typeface="Calibri" panose="020F0502020204030204" pitchFamily="34" charset="0"/>
                          <a:cs typeface="Times New Roman" panose="02020603050405020304" pitchFamily="18" charset="0"/>
                        </a:rPr>
                        <a:t>–</a:t>
                      </a:r>
                      <a:r>
                        <a:rPr lang="en-US" sz="1350" kern="100" dirty="0" smtClean="0">
                          <a:effectLst/>
                          <a:latin typeface="+mn-lt"/>
                          <a:ea typeface="Calibri" panose="020F0502020204030204" pitchFamily="34" charset="0"/>
                          <a:cs typeface="Times New Roman" panose="02020603050405020304" pitchFamily="18" charset="0"/>
                        </a:rPr>
                        <a:t> </a:t>
                      </a:r>
                      <a:r>
                        <a:rPr lang="vi-VN" sz="1350" kern="100" dirty="0" smtClean="0">
                          <a:effectLst/>
                          <a:latin typeface="+mn-lt"/>
                          <a:ea typeface="Calibri" panose="020F0502020204030204" pitchFamily="34" charset="0"/>
                          <a:cs typeface="Times New Roman" panose="02020603050405020304" pitchFamily="18" charset="0"/>
                        </a:rPr>
                        <a:t>Thiết </a:t>
                      </a:r>
                      <a:r>
                        <a:rPr lang="vi-VN" sz="1350" kern="100" dirty="0">
                          <a:effectLst/>
                          <a:latin typeface="+mn-lt"/>
                          <a:ea typeface="Calibri" panose="020F0502020204030204" pitchFamily="34" charset="0"/>
                          <a:cs typeface="Times New Roman" panose="02020603050405020304" pitchFamily="18" charset="0"/>
                        </a:rPr>
                        <a:t>kế đồ </a:t>
                      </a:r>
                      <a:r>
                        <a:rPr lang="vi-VN" sz="1350" kern="100" dirty="0" smtClean="0">
                          <a:effectLst/>
                          <a:latin typeface="+mn-lt"/>
                          <a:ea typeface="Calibri" panose="020F0502020204030204" pitchFamily="34" charset="0"/>
                          <a:cs typeface="Times New Roman" panose="02020603050405020304" pitchFamily="18" charset="0"/>
                        </a:rPr>
                        <a:t>hoạ</a:t>
                      </a:r>
                      <a:r>
                        <a:rPr lang="en-US" sz="1350" kern="100" dirty="0" smtClean="0">
                          <a:effectLst/>
                          <a:latin typeface="+mn-lt"/>
                          <a:ea typeface="Calibri" panose="020F0502020204030204" pitchFamily="34" charset="0"/>
                          <a:cs typeface="Times New Roman" panose="02020603050405020304" pitchFamily="18" charset="0"/>
                        </a:rPr>
                        <a:t>;</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smtClean="0">
                          <a:effectLst/>
                          <a:latin typeface="+mn-lt"/>
                          <a:ea typeface="Calibri" panose="020F0502020204030204" pitchFamily="34" charset="0"/>
                          <a:cs typeface="Times New Roman" panose="02020603050405020304" pitchFamily="18" charset="0"/>
                        </a:rPr>
                        <a:t>–</a:t>
                      </a:r>
                      <a:r>
                        <a:rPr lang="en-US" sz="1350" kern="100" dirty="0" smtClean="0">
                          <a:effectLst/>
                          <a:latin typeface="+mn-lt"/>
                          <a:ea typeface="Calibri" panose="020F0502020204030204" pitchFamily="34" charset="0"/>
                          <a:cs typeface="Times New Roman" panose="02020603050405020304" pitchFamily="18" charset="0"/>
                        </a:rPr>
                        <a:t> </a:t>
                      </a:r>
                      <a:r>
                        <a:rPr lang="vi-VN" sz="1350" kern="100" dirty="0" smtClean="0">
                          <a:effectLst/>
                          <a:latin typeface="+mn-lt"/>
                          <a:ea typeface="Calibri" panose="020F0502020204030204" pitchFamily="34" charset="0"/>
                          <a:cs typeface="Times New Roman" panose="02020603050405020304" pitchFamily="18" charset="0"/>
                        </a:rPr>
                        <a:t>Thiết </a:t>
                      </a:r>
                      <a:r>
                        <a:rPr lang="vi-VN" sz="1350" kern="100" dirty="0">
                          <a:effectLst/>
                          <a:latin typeface="+mn-lt"/>
                          <a:ea typeface="Calibri" panose="020F0502020204030204" pitchFamily="34" charset="0"/>
                          <a:cs typeface="Times New Roman" panose="02020603050405020304" pitchFamily="18" charset="0"/>
                        </a:rPr>
                        <a:t>kế thời </a:t>
                      </a:r>
                      <a:r>
                        <a:rPr lang="vi-VN" sz="1350" kern="100" dirty="0" smtClean="0">
                          <a:effectLst/>
                          <a:latin typeface="+mn-lt"/>
                          <a:ea typeface="Calibri" panose="020F0502020204030204" pitchFamily="34" charset="0"/>
                          <a:cs typeface="Times New Roman" panose="02020603050405020304" pitchFamily="18" charset="0"/>
                        </a:rPr>
                        <a:t>trang</a:t>
                      </a:r>
                      <a:r>
                        <a:rPr lang="en-US" sz="1350" kern="100" dirty="0" smtClean="0">
                          <a:effectLst/>
                          <a:latin typeface="+mn-lt"/>
                          <a:ea typeface="Calibri" panose="020F0502020204030204" pitchFamily="34" charset="0"/>
                          <a:cs typeface="Times New Roman" panose="02020603050405020304" pitchFamily="18" charset="0"/>
                        </a:rPr>
                        <a:t>.</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b="1" i="1" kern="100" dirty="0">
                          <a:effectLst/>
                          <a:latin typeface="+mn-lt"/>
                          <a:ea typeface="Calibri" panose="020F0502020204030204" pitchFamily="34" charset="0"/>
                          <a:cs typeface="Times New Roman" panose="02020603050405020304" pitchFamily="18" charset="0"/>
                        </a:rPr>
                        <a:t>Hoạt động thực hành và thảo </a:t>
                      </a:r>
                      <a:r>
                        <a:rPr lang="vi-VN" sz="1350" b="1" i="1" kern="100" dirty="0" smtClean="0">
                          <a:effectLst/>
                          <a:latin typeface="+mn-lt"/>
                          <a:ea typeface="Calibri" panose="020F0502020204030204" pitchFamily="34" charset="0"/>
                          <a:cs typeface="Times New Roman" panose="02020603050405020304" pitchFamily="18" charset="0"/>
                        </a:rPr>
                        <a:t>luận</a:t>
                      </a:r>
                      <a:endParaRPr lang="en-US" sz="1350" b="1" i="1" kern="100" dirty="0" smtClean="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b="0" i="1" kern="100" dirty="0" smtClean="0">
                          <a:effectLst/>
                          <a:latin typeface="+mn-lt"/>
                          <a:ea typeface="Calibri" panose="020F0502020204030204" pitchFamily="34" charset="0"/>
                          <a:cs typeface="Times New Roman" panose="02020603050405020304" pitchFamily="18" charset="0"/>
                        </a:rPr>
                        <a:t>Thực hành</a:t>
                      </a:r>
                      <a:r>
                        <a:rPr lang="en-US" sz="1350" b="0" i="1" kern="100" dirty="0" smtClean="0">
                          <a:effectLst/>
                          <a:latin typeface="+mn-lt"/>
                          <a:ea typeface="Calibri" panose="020F0502020204030204" pitchFamily="34" charset="0"/>
                          <a:cs typeface="Times New Roman" panose="02020603050405020304" pitchFamily="18" charset="0"/>
                        </a:rPr>
                        <a:t>:</a:t>
                      </a:r>
                      <a:endParaRPr lang="vi-VN" sz="1350" b="0" i="1"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Thực hành sáng tạo sản phẩm thiết kế 2D.</a:t>
                      </a: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Thực hành sáng tạo sản phẩm thiết kế 3D.</a:t>
                      </a:r>
                    </a:p>
                    <a:p>
                      <a:pPr>
                        <a:lnSpc>
                          <a:spcPts val="1100"/>
                        </a:lnSpc>
                        <a:spcAft>
                          <a:spcPts val="800"/>
                        </a:spcAft>
                      </a:pPr>
                      <a:r>
                        <a:rPr lang="vi-VN" sz="1350" b="0" i="1" kern="100" dirty="0">
                          <a:effectLst/>
                          <a:latin typeface="+mn-lt"/>
                          <a:ea typeface="Calibri" panose="020F0502020204030204" pitchFamily="34" charset="0"/>
                          <a:cs typeface="Times New Roman" panose="02020603050405020304" pitchFamily="18" charset="0"/>
                        </a:rPr>
                        <a:t>Thảo </a:t>
                      </a:r>
                      <a:r>
                        <a:rPr lang="vi-VN" sz="1350" b="0" i="1" kern="100" dirty="0" smtClean="0">
                          <a:effectLst/>
                          <a:latin typeface="+mn-lt"/>
                          <a:ea typeface="Calibri" panose="020F0502020204030204" pitchFamily="34" charset="0"/>
                          <a:cs typeface="Times New Roman" panose="02020603050405020304" pitchFamily="18" charset="0"/>
                        </a:rPr>
                        <a:t>luận</a:t>
                      </a:r>
                      <a:r>
                        <a:rPr lang="en-US" sz="1350" b="0" i="1" kern="100" dirty="0" smtClean="0">
                          <a:effectLst/>
                          <a:latin typeface="+mn-lt"/>
                          <a:ea typeface="Calibri" panose="020F0502020204030204" pitchFamily="34" charset="0"/>
                          <a:cs typeface="Times New Roman" panose="02020603050405020304" pitchFamily="18" charset="0"/>
                        </a:rPr>
                        <a:t>:</a:t>
                      </a:r>
                      <a:endParaRPr lang="vi-VN" sz="1350" b="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Tìm hiểu tác giả, tác phẩm, sản phẩm, di sản văn hoá nghệ thuật.</a:t>
                      </a: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Sản phẩm thực hành của học sinh.</a:t>
                      </a:r>
                    </a:p>
                    <a:p>
                      <a:pPr>
                        <a:lnSpc>
                          <a:spcPts val="1100"/>
                        </a:lnSpc>
                        <a:spcAft>
                          <a:spcPts val="800"/>
                        </a:spcAft>
                      </a:pPr>
                      <a:r>
                        <a:rPr lang="vi-VN" sz="1350" b="1" i="1" kern="100" dirty="0">
                          <a:effectLst/>
                          <a:latin typeface="+mn-lt"/>
                          <a:ea typeface="Calibri" panose="020F0502020204030204" pitchFamily="34" charset="0"/>
                          <a:cs typeface="Times New Roman" panose="02020603050405020304" pitchFamily="18" charset="0"/>
                        </a:rPr>
                        <a:t>Định hướng chủ đề</a:t>
                      </a:r>
                      <a:endParaRPr lang="vi-VN" sz="1350" kern="100" dirty="0">
                        <a:effectLst/>
                        <a:latin typeface="+mn-lt"/>
                        <a:ea typeface="Calibri" panose="020F0502020204030204" pitchFamily="34" charset="0"/>
                        <a:cs typeface="Times New Roman" panose="02020603050405020304" pitchFamily="18" charset="0"/>
                      </a:endParaRP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Lựa chọn, kết hợp:</a:t>
                      </a: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Văn hoá, xã hội.</a:t>
                      </a:r>
                    </a:p>
                    <a:p>
                      <a:pPr>
                        <a:lnSpc>
                          <a:spcPts val="1100"/>
                        </a:lnSpc>
                        <a:spcAft>
                          <a:spcPts val="800"/>
                        </a:spcAft>
                      </a:pPr>
                      <a:r>
                        <a:rPr lang="vi-VN" sz="1350" kern="100" dirty="0">
                          <a:effectLst/>
                          <a:latin typeface="+mn-lt"/>
                          <a:ea typeface="Calibri" panose="020F0502020204030204" pitchFamily="34" charset="0"/>
                          <a:cs typeface="Times New Roman" panose="02020603050405020304" pitchFamily="18" charset="0"/>
                        </a:rPr>
                        <a:t>– Nghệ thuật thiết kế Đương đại Việt Nam và thế giới.</a:t>
                      </a:r>
                    </a:p>
                  </a:txBody>
                  <a:tcPr marL="38836" marR="388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915137932"/>
                  </a:ext>
                </a:extLst>
              </a:tr>
            </a:tbl>
          </a:graphicData>
        </a:graphic>
      </p:graphicFrame>
      <p:pic>
        <p:nvPicPr>
          <p:cNvPr id="7" name="Picture 3" descr="C:\Users\DHNV1\Desktop\LogoChanTroi.jpg">
            <a:extLst>
              <a:ext uri="{FF2B5EF4-FFF2-40B4-BE49-F238E27FC236}">
                <a16:creationId xmlns:a16="http://schemas.microsoft.com/office/drawing/2014/main" xmlns="" id="{3F863B14-DABC-414E-B3A9-013071838482}"/>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1500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FBAA7AD-793E-A352-D9B2-643FCFDC944F}"/>
              </a:ext>
            </a:extLst>
          </p:cNvPr>
          <p:cNvSpPr>
            <a:spLocks noGrp="1"/>
          </p:cNvSpPr>
          <p:nvPr>
            <p:ph type="dt" sz="half" idx="10"/>
          </p:nvPr>
        </p:nvSpPr>
        <p:spPr/>
        <p:txBody>
          <a:bodyPr/>
          <a:lstStyle/>
          <a:p>
            <a:fld id="{308F7FF2-5B08-466F-B61A-2E168AFE79A4}" type="datetime1">
              <a:rPr lang="en-US" smtClean="0">
                <a:solidFill>
                  <a:srgbClr val="514843">
                    <a:lumMod val="75000"/>
                  </a:srgbClr>
                </a:solidFill>
              </a:rPr>
              <a:t>4/23/2024</a:t>
            </a:fld>
            <a:endParaRPr lang="en-US">
              <a:solidFill>
                <a:srgbClr val="514843">
                  <a:lumMod val="75000"/>
                </a:srgbClr>
              </a:solidFill>
            </a:endParaRPr>
          </a:p>
        </p:txBody>
      </p:sp>
      <p:sp>
        <p:nvSpPr>
          <p:cNvPr id="5" name="Slide Number Placeholder 4">
            <a:extLst>
              <a:ext uri="{FF2B5EF4-FFF2-40B4-BE49-F238E27FC236}">
                <a16:creationId xmlns:a16="http://schemas.microsoft.com/office/drawing/2014/main" xmlns="" id="{645CC8DF-2573-8138-557F-84FD11CA7FB4}"/>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a:t>
            </a:fld>
            <a:endParaRPr lang="en-US">
              <a:solidFill>
                <a:srgbClr val="514843">
                  <a:lumMod val="75000"/>
                </a:srgbClr>
              </a:solidFill>
            </a:endParaRPr>
          </a:p>
        </p:txBody>
      </p:sp>
      <p:sp>
        <p:nvSpPr>
          <p:cNvPr id="6" name="TextBox 5">
            <a:extLst>
              <a:ext uri="{FF2B5EF4-FFF2-40B4-BE49-F238E27FC236}">
                <a16:creationId xmlns:a16="http://schemas.microsoft.com/office/drawing/2014/main" xmlns="" id="{5DFC7AD9-DD68-AFC5-9ABC-9C314CD05F18}"/>
              </a:ext>
            </a:extLst>
          </p:cNvPr>
          <p:cNvSpPr txBox="1"/>
          <p:nvPr/>
        </p:nvSpPr>
        <p:spPr>
          <a:xfrm>
            <a:off x="2987186" y="826713"/>
            <a:ext cx="6570052" cy="461665"/>
          </a:xfrm>
          <a:prstGeom prst="rect">
            <a:avLst/>
          </a:prstGeom>
          <a:noFill/>
        </p:spPr>
        <p:txBody>
          <a:bodyPr wrap="square">
            <a:spAutoFit/>
          </a:bodyPr>
          <a:lstStyle/>
          <a:p>
            <a:r>
              <a:rPr lang="en-US" sz="2400" b="1" dirty="0">
                <a:solidFill>
                  <a:srgbClr val="002060"/>
                </a:solidFill>
                <a:latin typeface="Arial" pitchFamily="34" charset="0"/>
                <a:ea typeface="Arial"/>
                <a:cs typeface="Arial" pitchFamily="34" charset="0"/>
                <a:sym typeface="Arial"/>
              </a:rPr>
              <a:t>MỤC TIÊU CỦA CHƯƠNG TRÌNH TẬP HUẤN</a:t>
            </a:r>
            <a:endParaRPr lang="vi-VN" sz="2400" dirty="0"/>
          </a:p>
        </p:txBody>
      </p:sp>
      <p:sp>
        <p:nvSpPr>
          <p:cNvPr id="7" name="Content Placeholder 7">
            <a:extLst>
              <a:ext uri="{FF2B5EF4-FFF2-40B4-BE49-F238E27FC236}">
                <a16:creationId xmlns:a16="http://schemas.microsoft.com/office/drawing/2014/main" xmlns="" id="{AA22D760-FB10-FCAC-D339-55A9F9416C6B}"/>
              </a:ext>
            </a:extLst>
          </p:cNvPr>
          <p:cNvSpPr txBox="1">
            <a:spLocks/>
          </p:cNvSpPr>
          <p:nvPr/>
        </p:nvSpPr>
        <p:spPr>
          <a:xfrm>
            <a:off x="1103951" y="1804532"/>
            <a:ext cx="10490641" cy="375502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1" dirty="0" err="1">
                <a:solidFill>
                  <a:srgbClr val="002060"/>
                </a:solidFill>
                <a:latin typeface="Arial" panose="020B0604020202020204" pitchFamily="34" charset="0"/>
                <a:cs typeface="Arial" panose="020B0604020202020204" pitchFamily="34" charset="0"/>
              </a:rPr>
              <a:t>Hiểu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rõ</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môn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THCS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lớp</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9.</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en-US" sz="2400" b="1" dirty="0" err="1">
                <a:solidFill>
                  <a:srgbClr val="002060"/>
                </a:solidFill>
                <a:latin typeface="Arial" panose="020B0604020202020204" pitchFamily="34" charset="0"/>
                <a:cs typeface="Arial" panose="020B0604020202020204" pitchFamily="34" charset="0"/>
              </a:rPr>
              <a:t>Biết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cơ</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sở</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khoa</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học</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thực</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tiễn</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và</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cấu</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trúc</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của</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SGK</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9 - </a:t>
            </a:r>
            <a:r>
              <a:rPr lang="en-US" sz="2400" b="1" dirty="0" err="1">
                <a:solidFill>
                  <a:srgbClr val="002060"/>
                </a:solidFill>
                <a:latin typeface="Arial" panose="020B0604020202020204" pitchFamily="34" charset="0"/>
                <a:cs typeface="Arial" panose="020B0604020202020204" pitchFamily="34" charset="0"/>
              </a:rPr>
              <a:t>CTST</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Bản</a:t>
            </a:r>
            <a:r>
              <a:rPr lang="en-US" sz="2400" b="1" dirty="0" smtClean="0">
                <a:solidFill>
                  <a:srgbClr val="002060"/>
                </a:solidFill>
                <a:latin typeface="Arial" panose="020B0604020202020204" pitchFamily="34" charset="0"/>
                <a:cs typeface="Arial" panose="020B0604020202020204" pitchFamily="34" charset="0"/>
              </a:rPr>
              <a:t> 1.</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vi-VN" sz="2400" b="1" dirty="0">
                <a:solidFill>
                  <a:srgbClr val="002060"/>
                </a:solidFill>
                <a:cs typeface="Arial" panose="020B0604020202020204" pitchFamily="34" charset="0"/>
              </a:rPr>
              <a:t>Nhận biết được những điểm mới </a:t>
            </a:r>
            <a:r>
              <a:rPr lang="en-US" sz="2400" b="1" dirty="0" err="1" smtClean="0">
                <a:solidFill>
                  <a:srgbClr val="002060"/>
                </a:solidFill>
                <a:cs typeface="Arial" panose="020B0604020202020204" pitchFamily="34" charset="0"/>
              </a:rPr>
              <a:t>của</a:t>
            </a:r>
            <a:r>
              <a:rPr lang="vi-VN" sz="2400" b="1" dirty="0" smtClean="0">
                <a:solidFill>
                  <a:srgbClr val="002060"/>
                </a:solidFill>
                <a:cs typeface="Arial" panose="020B0604020202020204" pitchFamily="34" charset="0"/>
              </a:rPr>
              <a:t> </a:t>
            </a:r>
            <a:r>
              <a:rPr lang="vi-VN" sz="2400" b="1" dirty="0">
                <a:solidFill>
                  <a:srgbClr val="002060"/>
                </a:solidFill>
                <a:cs typeface="Arial" panose="020B0604020202020204" pitchFamily="34" charset="0"/>
              </a:rPr>
              <a:t>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vi-VN" sz="2400" b="1" dirty="0" smtClean="0">
                <a:solidFill>
                  <a:srgbClr val="002060"/>
                </a:solidFill>
                <a:cs typeface="Arial" panose="020B0604020202020204" pitchFamily="34" charset="0"/>
              </a:rPr>
              <a:t> </a:t>
            </a:r>
            <a:r>
              <a:rPr lang="vi-VN" sz="2400" b="1" dirty="0">
                <a:solidFill>
                  <a:srgbClr val="002060"/>
                </a:solidFill>
                <a:cs typeface="Arial" panose="020B0604020202020204" pitchFamily="34" charset="0"/>
              </a:rPr>
              <a:t>9 – CTST </a:t>
            </a:r>
            <a:r>
              <a:rPr lang="en-US" sz="2400" b="1" dirty="0" smtClean="0">
                <a:solidFill>
                  <a:srgbClr val="002060"/>
                </a:solidFill>
                <a:cs typeface="Arial" panose="020B0604020202020204" pitchFamily="34" charset="0"/>
              </a:rPr>
              <a:t>- </a:t>
            </a:r>
            <a:r>
              <a:rPr lang="en-US" sz="2400" b="1" dirty="0">
                <a:solidFill>
                  <a:srgbClr val="002060"/>
                </a:solidFill>
                <a:cs typeface="Arial" panose="020B0604020202020204" pitchFamily="34" charset="0"/>
              </a:rPr>
              <a:t>B</a:t>
            </a:r>
            <a:r>
              <a:rPr lang="vi-VN" sz="2400" b="1" dirty="0">
                <a:solidFill>
                  <a:srgbClr val="002060"/>
                </a:solidFill>
                <a:cs typeface="Arial" panose="020B0604020202020204" pitchFamily="34" charset="0"/>
              </a:rPr>
              <a:t>ản </a:t>
            </a:r>
            <a:r>
              <a:rPr lang="vi-VN" sz="2400" b="1" dirty="0" smtClean="0">
                <a:solidFill>
                  <a:srgbClr val="002060"/>
                </a:solidFill>
                <a:cs typeface="Arial" panose="020B0604020202020204" pitchFamily="34" charset="0"/>
              </a:rPr>
              <a:t>1</a:t>
            </a:r>
            <a:r>
              <a:rPr lang="en-US" sz="2400" b="1" dirty="0" smtClean="0">
                <a:solidFill>
                  <a:srgbClr val="002060"/>
                </a:solidFill>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a:p>
            <a:pPr>
              <a:lnSpc>
                <a:spcPct val="150000"/>
              </a:lnSpc>
            </a:pPr>
            <a:r>
              <a:rPr lang="vi-VN" sz="2400" b="1" dirty="0">
                <a:solidFill>
                  <a:srgbClr val="002060"/>
                </a:solidFill>
                <a:latin typeface="Arial" panose="020B0604020202020204" pitchFamily="34" charset="0"/>
                <a:cs typeface="Arial" panose="020B0604020202020204" pitchFamily="34" charset="0"/>
              </a:rPr>
              <a:t>Chỉ ra được các dạng bài học của 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vi-VN" sz="2400" b="1" dirty="0" smtClean="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9 – CTST </a:t>
            </a:r>
            <a:r>
              <a:rPr lang="en-US" sz="2400" b="1" dirty="0" smtClean="0">
                <a:solidFill>
                  <a:srgbClr val="002060"/>
                </a:solidFill>
                <a:latin typeface="Arial" panose="020B0604020202020204" pitchFamily="34" charset="0"/>
                <a:cs typeface="Arial" panose="020B0604020202020204" pitchFamily="34" charset="0"/>
              </a:rPr>
              <a:t>- B</a:t>
            </a:r>
            <a:r>
              <a:rPr lang="vi-VN" sz="2400" b="1" dirty="0" smtClean="0">
                <a:solidFill>
                  <a:srgbClr val="002060"/>
                </a:solidFill>
                <a:latin typeface="Arial" panose="020B0604020202020204" pitchFamily="34" charset="0"/>
                <a:cs typeface="Arial" panose="020B0604020202020204" pitchFamily="34" charset="0"/>
              </a:rPr>
              <a:t>ản 1</a:t>
            </a:r>
            <a:r>
              <a:rPr lang="en-US" sz="2400" b="1" dirty="0" smtClean="0">
                <a:solidFill>
                  <a:srgbClr val="002060"/>
                </a:solidFill>
                <a:latin typeface="Arial" panose="020B0604020202020204" pitchFamily="34" charset="0"/>
                <a:cs typeface="Arial" panose="020B0604020202020204" pitchFamily="34" charset="0"/>
              </a:rPr>
              <a:t>.</a:t>
            </a:r>
            <a:r>
              <a:rPr lang="vi-VN" sz="2400" b="1" dirty="0" smtClean="0">
                <a:solidFill>
                  <a:srgbClr val="002060"/>
                </a:solidFill>
                <a:latin typeface="Arial" panose="020B0604020202020204" pitchFamily="34" charset="0"/>
                <a:cs typeface="Arial" panose="020B0604020202020204" pitchFamily="34" charset="0"/>
              </a:rPr>
              <a:t> </a:t>
            </a:r>
            <a:endParaRPr lang="vi-VN" sz="2400" b="1" dirty="0">
              <a:solidFill>
                <a:srgbClr val="002060"/>
              </a:solidFill>
              <a:latin typeface="Arial" panose="020B0604020202020204" pitchFamily="34" charset="0"/>
              <a:cs typeface="Arial" panose="020B0604020202020204" pitchFamily="34" charset="0"/>
            </a:endParaRPr>
          </a:p>
          <a:p>
            <a:pPr>
              <a:lnSpc>
                <a:spcPct val="150000"/>
              </a:lnSpc>
            </a:pPr>
            <a:r>
              <a:rPr lang="en-US" sz="2400" b="1" dirty="0" err="1">
                <a:solidFill>
                  <a:srgbClr val="002060"/>
                </a:solidFill>
                <a:latin typeface="Arial" panose="020B0604020202020204" pitchFamily="34" charset="0"/>
                <a:cs typeface="Arial" panose="020B0604020202020204" pitchFamily="34" charset="0"/>
              </a:rPr>
              <a:t>Trải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hành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số</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Xây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dựng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kế</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dạy</a:t>
            </a:r>
            <a:r>
              <a:rPr lang="en-US" sz="2400" b="1" dirty="0">
                <a:solidFill>
                  <a:srgbClr val="002060"/>
                </a:solidFill>
                <a:latin typeface="Arial" panose="020B0604020202020204" pitchFamily="34" charset="0"/>
                <a:cs typeface="Arial" panose="020B0604020202020204" pitchFamily="34" charset="0"/>
              </a:rPr>
              <a:t> -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theo</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cs typeface="Arial" panose="020B0604020202020204" pitchFamily="34" charset="0"/>
              </a:rPr>
              <a:t>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vi-VN" sz="2400" b="1" dirty="0">
                <a:solidFill>
                  <a:srgbClr val="002060"/>
                </a:solidFill>
                <a:cs typeface="Arial" panose="020B0604020202020204" pitchFamily="34" charset="0"/>
              </a:rPr>
              <a:t> 9 – CTST </a:t>
            </a:r>
            <a:r>
              <a:rPr lang="en-US" sz="2400" b="1" dirty="0">
                <a:solidFill>
                  <a:srgbClr val="002060"/>
                </a:solidFill>
                <a:cs typeface="Arial" panose="020B0604020202020204" pitchFamily="34" charset="0"/>
              </a:rPr>
              <a:t>- </a:t>
            </a:r>
            <a:r>
              <a:rPr lang="en-US" sz="2400" b="1" dirty="0">
                <a:solidFill>
                  <a:srgbClr val="002060"/>
                </a:solidFill>
                <a:cs typeface="Arial" panose="020B0604020202020204" pitchFamily="34" charset="0"/>
              </a:rPr>
              <a:t>B</a:t>
            </a:r>
            <a:r>
              <a:rPr lang="vi-VN" sz="2400" b="1" dirty="0">
                <a:solidFill>
                  <a:srgbClr val="002060"/>
                </a:solidFill>
                <a:cs typeface="Arial" panose="020B0604020202020204" pitchFamily="34" charset="0"/>
              </a:rPr>
              <a:t>ản </a:t>
            </a:r>
            <a:r>
              <a:rPr lang="vi-VN" sz="2400" b="1" dirty="0">
                <a:solidFill>
                  <a:srgbClr val="002060"/>
                </a:solidFill>
                <a:cs typeface="Arial" panose="020B0604020202020204" pitchFamily="34" charset="0"/>
              </a:rPr>
              <a:t>1 </a:t>
            </a:r>
            <a:r>
              <a:rPr lang="en-US" sz="2400" b="1" dirty="0" err="1" smtClean="0">
                <a:solidFill>
                  <a:srgbClr val="002060"/>
                </a:solidFill>
                <a:latin typeface="Arial" panose="020B0604020202020204" pitchFamily="34" charset="0"/>
                <a:cs typeface="Arial" panose="020B0604020202020204" pitchFamily="34" charset="0"/>
              </a:rPr>
              <a:t>phù</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hợp</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với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hoàn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cảnh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địa</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phương</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5604300D-2CF9-3A47-BE12-6B93AC31F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464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BFD05D-2237-43DE-8E4D-2EC4B2E789F4}"/>
              </a:ext>
            </a:extLst>
          </p:cNvPr>
          <p:cNvSpPr>
            <a:spLocks noGrp="1"/>
          </p:cNvSpPr>
          <p:nvPr>
            <p:ph type="sldNum" sz="quarter" idx="4"/>
          </p:nvPr>
        </p:nvSpPr>
        <p:spPr/>
        <p:txBody>
          <a:bodyPr/>
          <a:lstStyle/>
          <a:p>
            <a:fld id="{74A3404E-108D-4C83-932E-0A353F71BD4D}" type="slidenum">
              <a:rPr lang="en-US" smtClean="0"/>
              <a:pPr/>
              <a:t>30</a:t>
            </a:fld>
            <a:endParaRPr lang="en-US"/>
          </a:p>
        </p:txBody>
      </p:sp>
      <p:graphicFrame>
        <p:nvGraphicFramePr>
          <p:cNvPr id="8" name="Table 7">
            <a:extLst>
              <a:ext uri="{FF2B5EF4-FFF2-40B4-BE49-F238E27FC236}">
                <a16:creationId xmlns:a16="http://schemas.microsoft.com/office/drawing/2014/main" xmlns="" id="{DD7FEE8F-3984-5D7C-0D15-8B8D58042381}"/>
              </a:ext>
            </a:extLst>
          </p:cNvPr>
          <p:cNvGraphicFramePr>
            <a:graphicFrameLocks noGrp="1"/>
          </p:cNvGraphicFramePr>
          <p:nvPr>
            <p:extLst>
              <p:ext uri="{D42A27DB-BD31-4B8C-83A1-F6EECF244321}">
                <p14:modId xmlns:p14="http://schemas.microsoft.com/office/powerpoint/2010/main" val="1477276664"/>
              </p:ext>
            </p:extLst>
          </p:nvPr>
        </p:nvGraphicFramePr>
        <p:xfrm>
          <a:off x="567896" y="1297903"/>
          <a:ext cx="11001343" cy="4332659"/>
        </p:xfrm>
        <a:graphic>
          <a:graphicData uri="http://schemas.openxmlformats.org/drawingml/2006/table">
            <a:tbl>
              <a:tblPr firstRow="1" firstCol="1" bandRow="1"/>
              <a:tblGrid>
                <a:gridCol w="5598374">
                  <a:extLst>
                    <a:ext uri="{9D8B030D-6E8A-4147-A177-3AD203B41FA5}">
                      <a16:colId xmlns:a16="http://schemas.microsoft.com/office/drawing/2014/main" xmlns="" val="3147426291"/>
                    </a:ext>
                  </a:extLst>
                </a:gridCol>
                <a:gridCol w="5402969">
                  <a:extLst>
                    <a:ext uri="{9D8B030D-6E8A-4147-A177-3AD203B41FA5}">
                      <a16:colId xmlns:a16="http://schemas.microsoft.com/office/drawing/2014/main" xmlns="" val="1205062528"/>
                    </a:ext>
                  </a:extLst>
                </a:gridCol>
              </a:tblGrid>
              <a:tr h="203891">
                <a:tc>
                  <a:txBody>
                    <a:bodyPr/>
                    <a:lstStyle/>
                    <a:p>
                      <a:pPr algn="ctr">
                        <a:lnSpc>
                          <a:spcPct val="107000"/>
                        </a:lnSpc>
                        <a:spcAft>
                          <a:spcPts val="800"/>
                        </a:spcAft>
                      </a:pPr>
                      <a:r>
                        <a:rPr lang="en-US" sz="1400" b="1" kern="100" dirty="0" err="1" smtClean="0">
                          <a:effectLst/>
                          <a:latin typeface="Arial (Body)"/>
                          <a:ea typeface="Calibri" panose="020F0502020204030204" pitchFamily="34" charset="0"/>
                          <a:cs typeface="Times New Roman" panose="02020603050405020304" pitchFamily="18" charset="0"/>
                        </a:rPr>
                        <a:t>YÊU</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CẦU</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CẦN</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ĐẠT</a:t>
                      </a:r>
                      <a:endParaRPr lang="vi-VN" sz="1400" b="1" kern="100" dirty="0">
                        <a:effectLst/>
                        <a:latin typeface="Arial (Body)"/>
                        <a:ea typeface="Calibri" panose="020F0502020204030204" pitchFamily="34" charset="0"/>
                        <a:cs typeface="Times New Roman" panose="02020603050405020304" pitchFamily="18" charset="0"/>
                      </a:endParaRPr>
                    </a:p>
                  </a:txBody>
                  <a:tcPr marL="64596" marR="64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b="1" kern="100" dirty="0" err="1" smtClean="0">
                          <a:effectLst/>
                          <a:latin typeface="Arial (Body)"/>
                          <a:ea typeface="Calibri" panose="020F0502020204030204" pitchFamily="34" charset="0"/>
                          <a:cs typeface="Times New Roman" panose="02020603050405020304" pitchFamily="18" charset="0"/>
                        </a:rPr>
                        <a:t>NỘI</a:t>
                      </a:r>
                      <a:r>
                        <a:rPr lang="en-US" sz="1400" b="1" kern="100" dirty="0" smtClean="0">
                          <a:effectLst/>
                          <a:latin typeface="Arial (Body)"/>
                          <a:ea typeface="Calibri" panose="020F0502020204030204" pitchFamily="34" charset="0"/>
                          <a:cs typeface="Times New Roman" panose="02020603050405020304" pitchFamily="18" charset="0"/>
                        </a:rPr>
                        <a:t> DUNG</a:t>
                      </a:r>
                      <a:endParaRPr lang="vi-VN" sz="1400" b="1" kern="100" dirty="0">
                        <a:effectLst/>
                        <a:latin typeface="Arial (Body)"/>
                        <a:ea typeface="Calibri" panose="020F0502020204030204" pitchFamily="34" charset="0"/>
                        <a:cs typeface="Times New Roman" panose="02020603050405020304" pitchFamily="18" charset="0"/>
                      </a:endParaRPr>
                    </a:p>
                  </a:txBody>
                  <a:tcPr marL="64596" marR="64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10522372"/>
                  </a:ext>
                </a:extLst>
              </a:tr>
              <a:tr h="203891">
                <a:tc gridSpan="2">
                  <a:txBody>
                    <a:bodyPr/>
                    <a:lstStyle/>
                    <a:p>
                      <a:pPr algn="ctr">
                        <a:lnSpc>
                          <a:spcPct val="107000"/>
                        </a:lnSpc>
                        <a:spcAft>
                          <a:spcPts val="800"/>
                        </a:spcAft>
                      </a:pPr>
                      <a:r>
                        <a:rPr lang="en-US" sz="1400" b="1" kern="100" dirty="0" err="1" smtClean="0">
                          <a:effectLst/>
                          <a:latin typeface="Arial (Body)"/>
                          <a:ea typeface="Calibri" panose="020F0502020204030204" pitchFamily="34" charset="0"/>
                          <a:cs typeface="Times New Roman" panose="02020603050405020304" pitchFamily="18" charset="0"/>
                        </a:rPr>
                        <a:t>CHỦ</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ĐỀ</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HƯỚNG</a:t>
                      </a:r>
                      <a:r>
                        <a:rPr lang="en-US" sz="1400" b="1" kern="100" dirty="0" smtClean="0">
                          <a:effectLst/>
                          <a:latin typeface="Arial (Body)"/>
                          <a:ea typeface="Calibri" panose="020F0502020204030204" pitchFamily="34" charset="0"/>
                          <a:cs typeface="Times New Roman" panose="02020603050405020304" pitchFamily="18" charset="0"/>
                        </a:rPr>
                        <a:t> </a:t>
                      </a:r>
                      <a:r>
                        <a:rPr lang="en-US" sz="1400" b="1" kern="100" dirty="0" err="1" smtClean="0">
                          <a:effectLst/>
                          <a:latin typeface="Arial (Body)"/>
                          <a:ea typeface="Calibri" panose="020F0502020204030204" pitchFamily="34" charset="0"/>
                          <a:cs typeface="Times New Roman" panose="02020603050405020304" pitchFamily="18" charset="0"/>
                        </a:rPr>
                        <a:t>NGHIỆP</a:t>
                      </a:r>
                      <a:endParaRPr lang="vi-VN" sz="1400" b="1" kern="100" dirty="0">
                        <a:effectLst/>
                        <a:latin typeface="Arial (Body)"/>
                        <a:ea typeface="Calibri" panose="020F0502020204030204" pitchFamily="34" charset="0"/>
                        <a:cs typeface="Times New Roman" panose="02020603050405020304" pitchFamily="18" charset="0"/>
                      </a:endParaRPr>
                    </a:p>
                  </a:txBody>
                  <a:tcPr marL="64596" marR="64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extLst>
                  <a:ext uri="{0D108BD9-81ED-4DB2-BD59-A6C34878D82A}">
                    <a16:rowId xmlns:a16="http://schemas.microsoft.com/office/drawing/2014/main" xmlns="" val="847038349"/>
                  </a:ext>
                </a:extLst>
              </a:tr>
              <a:tr h="3909241">
                <a:tc>
                  <a:txBody>
                    <a:bodyPr/>
                    <a:lstStyle/>
                    <a:p>
                      <a:pPr marL="67945">
                        <a:spcBef>
                          <a:spcPts val="310"/>
                        </a:spcBef>
                      </a:pPr>
                      <a:r>
                        <a:rPr lang="vi-VN" sz="1400" b="1" i="1" kern="100" dirty="0">
                          <a:effectLst/>
                          <a:latin typeface="Arial (Body)"/>
                          <a:ea typeface="Times New Roman" panose="02020603050405020304" pitchFamily="18" charset="0"/>
                          <a:cs typeface="Times New Roman" panose="02020603050405020304" pitchFamily="18" charset="0"/>
                        </a:rPr>
                        <a:t>Quan sát và nhận thức thẩm mĩ:</a:t>
                      </a:r>
                      <a:endParaRPr lang="vi-VN" sz="1400" kern="100" dirty="0">
                        <a:effectLst/>
                        <a:latin typeface="Arial (Body)"/>
                        <a:ea typeface="Times New Roman" panose="02020603050405020304" pitchFamily="18" charset="0"/>
                        <a:cs typeface="Times New Roman" panose="02020603050405020304" pitchFamily="18" charset="0"/>
                      </a:endParaRPr>
                    </a:p>
                    <a:p>
                      <a:pPr marL="0" marR="59690" lvl="0" indent="0">
                        <a:lnSpc>
                          <a:spcPct val="115000"/>
                        </a:lnSpc>
                        <a:spcBef>
                          <a:spcPts val="505"/>
                        </a:spcBef>
                        <a:spcAft>
                          <a:spcPts val="0"/>
                        </a:spcAft>
                        <a:buSzPts val="1400"/>
                        <a:buFont typeface="Times New Roman" panose="02020603050405020304" pitchFamily="18" charset="0"/>
                        <a:buNone/>
                        <a:tabLst>
                          <a:tab pos="215265"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Liệt </a:t>
                      </a:r>
                      <a:r>
                        <a:rPr lang="vi-VN" sz="1400" kern="100" dirty="0">
                          <a:effectLst/>
                          <a:latin typeface="Arial (Body)"/>
                          <a:ea typeface="Times New Roman" panose="02020603050405020304" pitchFamily="18" charset="0"/>
                          <a:cs typeface="Times New Roman" panose="02020603050405020304" pitchFamily="18" charset="0"/>
                        </a:rPr>
                        <a:t>kê được một số ngành nghề liên quan đến </a:t>
                      </a:r>
                      <a:r>
                        <a:rPr lang="en-US" sz="1400" kern="100" spc="-15" dirty="0" smtClean="0">
                          <a:effectLst/>
                          <a:latin typeface="Arial (Body)"/>
                          <a:ea typeface="Times New Roman" panose="02020603050405020304" pitchFamily="18" charset="0"/>
                          <a:cs typeface="Times New Roman" panose="02020603050405020304" pitchFamily="18" charset="0"/>
                        </a:rPr>
                        <a:t>M</a:t>
                      </a:r>
                      <a:r>
                        <a:rPr lang="vi-VN" sz="1400" kern="100" spc="-15" dirty="0" smtClean="0">
                          <a:effectLst/>
                          <a:latin typeface="Arial (Body)"/>
                          <a:ea typeface="Times New Roman" panose="02020603050405020304" pitchFamily="18" charset="0"/>
                          <a:cs typeface="Times New Roman" panose="02020603050405020304" pitchFamily="18" charset="0"/>
                        </a:rPr>
                        <a:t>ĩ </a:t>
                      </a:r>
                      <a:r>
                        <a:rPr lang="vi-VN" sz="1400" kern="100" dirty="0">
                          <a:effectLst/>
                          <a:latin typeface="Arial (Body)"/>
                          <a:ea typeface="Times New Roman" panose="02020603050405020304" pitchFamily="18" charset="0"/>
                          <a:cs typeface="Times New Roman" panose="02020603050405020304" pitchFamily="18" charset="0"/>
                        </a:rPr>
                        <a:t>thuật </a:t>
                      </a:r>
                      <a:r>
                        <a:rPr lang="vi-VN" sz="1400" kern="100" spc="-10" dirty="0">
                          <a:effectLst/>
                          <a:latin typeface="Arial (Body)"/>
                          <a:ea typeface="Times New Roman" panose="02020603050405020304" pitchFamily="18" charset="0"/>
                          <a:cs typeface="Times New Roman" panose="02020603050405020304" pitchFamily="18" charset="0"/>
                        </a:rPr>
                        <a:t>ứng </a:t>
                      </a:r>
                      <a:r>
                        <a:rPr lang="vi-VN" sz="1400" kern="100" dirty="0">
                          <a:effectLst/>
                          <a:latin typeface="Arial (Body)"/>
                          <a:ea typeface="Times New Roman" panose="02020603050405020304" pitchFamily="18" charset="0"/>
                          <a:cs typeface="Times New Roman" panose="02020603050405020304" pitchFamily="18" charset="0"/>
                        </a:rPr>
                        <a:t>dụng.</a:t>
                      </a:r>
                    </a:p>
                    <a:p>
                      <a:pPr marL="0" marR="59055" lvl="0" indent="0">
                        <a:lnSpc>
                          <a:spcPct val="115000"/>
                        </a:lnSpc>
                        <a:spcBef>
                          <a:spcPts val="290"/>
                        </a:spcBef>
                        <a:spcAft>
                          <a:spcPts val="0"/>
                        </a:spcAft>
                        <a:buSzPts val="1400"/>
                        <a:buFont typeface="Times New Roman" panose="02020603050405020304" pitchFamily="18" charset="0"/>
                        <a:buNone/>
                        <a:tabLst>
                          <a:tab pos="212090"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Nêu </a:t>
                      </a:r>
                      <a:r>
                        <a:rPr lang="vi-VN" sz="1400" kern="100" dirty="0">
                          <a:effectLst/>
                          <a:latin typeface="Arial (Body)"/>
                          <a:ea typeface="Times New Roman" panose="02020603050405020304" pitchFamily="18" charset="0"/>
                          <a:cs typeface="Times New Roman" panose="02020603050405020304" pitchFamily="18" charset="0"/>
                        </a:rPr>
                        <a:t>được yếu tố đặc trưng của một số ngành nghề liên quan đến nghệ thuật thiết</a:t>
                      </a:r>
                      <a:r>
                        <a:rPr lang="vi-VN" sz="1400" kern="100" spc="-20"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kế.</a:t>
                      </a:r>
                    </a:p>
                    <a:p>
                      <a:pPr marL="67945">
                        <a:spcBef>
                          <a:spcPts val="310"/>
                        </a:spcBef>
                      </a:pPr>
                      <a:r>
                        <a:rPr lang="vi-VN" sz="1400" b="1" i="1" kern="100" dirty="0">
                          <a:effectLst/>
                          <a:latin typeface="Arial (Body)"/>
                          <a:ea typeface="Times New Roman" panose="02020603050405020304" pitchFamily="18" charset="0"/>
                          <a:cs typeface="Times New Roman" panose="02020603050405020304" pitchFamily="18" charset="0"/>
                        </a:rPr>
                        <a:t>Sáng tạo và ứng dụng thẩm mĩ:</a:t>
                      </a:r>
                      <a:endParaRPr lang="vi-VN" sz="1400" kern="100" dirty="0">
                        <a:effectLst/>
                        <a:latin typeface="Arial (Body)"/>
                        <a:ea typeface="Times New Roman" panose="02020603050405020304" pitchFamily="18" charset="0"/>
                        <a:cs typeface="Times New Roman" panose="02020603050405020304" pitchFamily="18" charset="0"/>
                      </a:endParaRPr>
                    </a:p>
                    <a:p>
                      <a:pPr marL="0" marR="59055" lvl="0" indent="0">
                        <a:lnSpc>
                          <a:spcPct val="115000"/>
                        </a:lnSpc>
                        <a:spcBef>
                          <a:spcPts val="500"/>
                        </a:spcBef>
                        <a:spcAft>
                          <a:spcPts val="0"/>
                        </a:spcAft>
                        <a:buSzPts val="1400"/>
                        <a:buFont typeface="Times New Roman" panose="02020603050405020304" pitchFamily="18" charset="0"/>
                        <a:buNone/>
                        <a:tabLst>
                          <a:tab pos="213360"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Thể </a:t>
                      </a:r>
                      <a:r>
                        <a:rPr lang="vi-VN" sz="1400" kern="100" dirty="0">
                          <a:effectLst/>
                          <a:latin typeface="Arial (Body)"/>
                          <a:ea typeface="Times New Roman" panose="02020603050405020304" pitchFamily="18" charset="0"/>
                          <a:cs typeface="Times New Roman" panose="02020603050405020304" pitchFamily="18" charset="0"/>
                        </a:rPr>
                        <a:t>hiện được đặc trưng của lĩnh vực ngành nghề thông qua sản phẩm cụ</a:t>
                      </a:r>
                      <a:r>
                        <a:rPr lang="vi-VN" sz="1400" kern="100" spc="-35"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thể.</a:t>
                      </a:r>
                    </a:p>
                    <a:p>
                      <a:pPr marL="0" marR="60960" lvl="0" indent="0">
                        <a:lnSpc>
                          <a:spcPct val="115000"/>
                        </a:lnSpc>
                        <a:spcBef>
                          <a:spcPts val="275"/>
                        </a:spcBef>
                        <a:spcAft>
                          <a:spcPts val="0"/>
                        </a:spcAft>
                        <a:buSzPts val="1400"/>
                        <a:buFont typeface="Times New Roman" panose="02020603050405020304" pitchFamily="18" charset="0"/>
                        <a:buNone/>
                        <a:tabLst>
                          <a:tab pos="247015"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Viết </a:t>
                      </a:r>
                      <a:r>
                        <a:rPr lang="vi-VN" sz="1400" kern="100" dirty="0">
                          <a:effectLst/>
                          <a:latin typeface="Arial (Body)"/>
                          <a:ea typeface="Times New Roman" panose="02020603050405020304" pitchFamily="18" charset="0"/>
                          <a:cs typeface="Times New Roman" panose="02020603050405020304" pitchFamily="18" charset="0"/>
                        </a:rPr>
                        <a:t>được một bài luận hoặc thực hiện một đoạn Video clip,... giới thiệu ngành nghề liên quan đến </a:t>
                      </a:r>
                      <a:r>
                        <a:rPr lang="en-US" sz="1400" kern="100" spc="-15" dirty="0" smtClean="0">
                          <a:effectLst/>
                          <a:latin typeface="Arial (Body)"/>
                          <a:ea typeface="Times New Roman" panose="02020603050405020304" pitchFamily="18" charset="0"/>
                          <a:cs typeface="Times New Roman" panose="02020603050405020304" pitchFamily="18" charset="0"/>
                        </a:rPr>
                        <a:t>M</a:t>
                      </a:r>
                      <a:r>
                        <a:rPr lang="vi-VN" sz="1400" kern="100" spc="-15" dirty="0" smtClean="0">
                          <a:effectLst/>
                          <a:latin typeface="Arial (Body)"/>
                          <a:ea typeface="Times New Roman" panose="02020603050405020304" pitchFamily="18" charset="0"/>
                          <a:cs typeface="Times New Roman" panose="02020603050405020304" pitchFamily="18" charset="0"/>
                        </a:rPr>
                        <a:t>ĩ </a:t>
                      </a:r>
                      <a:r>
                        <a:rPr lang="vi-VN" sz="1400" kern="100" dirty="0">
                          <a:effectLst/>
                          <a:latin typeface="Arial (Body)"/>
                          <a:ea typeface="Times New Roman" panose="02020603050405020304" pitchFamily="18" charset="0"/>
                          <a:cs typeface="Times New Roman" panose="02020603050405020304" pitchFamily="18" charset="0"/>
                        </a:rPr>
                        <a:t>thuật ứng</a:t>
                      </a:r>
                      <a:r>
                        <a:rPr lang="vi-VN" sz="1400" kern="100" spc="-25"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dụng.</a:t>
                      </a:r>
                    </a:p>
                    <a:p>
                      <a:pPr marL="67945">
                        <a:spcBef>
                          <a:spcPts val="330"/>
                        </a:spcBef>
                      </a:pPr>
                      <a:r>
                        <a:rPr lang="vi-VN" sz="1400" b="1" i="1" kern="100" dirty="0">
                          <a:effectLst/>
                          <a:latin typeface="Arial (Body)"/>
                          <a:ea typeface="Times New Roman" panose="02020603050405020304" pitchFamily="18" charset="0"/>
                          <a:cs typeface="Times New Roman" panose="02020603050405020304" pitchFamily="18" charset="0"/>
                        </a:rPr>
                        <a:t>Phân tích và đánh giá thẩm mĩ:</a:t>
                      </a:r>
                      <a:endParaRPr lang="vi-VN" sz="1400" kern="100" dirty="0">
                        <a:effectLst/>
                        <a:latin typeface="Arial (Body)"/>
                        <a:ea typeface="Times New Roman" panose="02020603050405020304" pitchFamily="18" charset="0"/>
                        <a:cs typeface="Times New Roman" panose="02020603050405020304" pitchFamily="18" charset="0"/>
                      </a:endParaRPr>
                    </a:p>
                    <a:p>
                      <a:pPr marL="0" marR="61595" lvl="0" indent="0">
                        <a:lnSpc>
                          <a:spcPct val="115000"/>
                        </a:lnSpc>
                        <a:spcBef>
                          <a:spcPts val="515"/>
                        </a:spcBef>
                        <a:spcAft>
                          <a:spcPts val="0"/>
                        </a:spcAft>
                        <a:buSzPts val="1400"/>
                        <a:buFont typeface="Times New Roman" panose="02020603050405020304" pitchFamily="18" charset="0"/>
                        <a:buNone/>
                        <a:tabLst>
                          <a:tab pos="227330"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Phân </a:t>
                      </a:r>
                      <a:r>
                        <a:rPr lang="vi-VN" sz="1400" kern="100" dirty="0">
                          <a:effectLst/>
                          <a:latin typeface="Arial (Body)"/>
                          <a:ea typeface="Times New Roman" panose="02020603050405020304" pitchFamily="18" charset="0"/>
                          <a:cs typeface="Times New Roman" panose="02020603050405020304" pitchFamily="18" charset="0"/>
                        </a:rPr>
                        <a:t>tích được nhu cầu xã hội đối với các ngành nghề </a:t>
                      </a:r>
                      <a:r>
                        <a:rPr lang="vi-VN" sz="1400" kern="100" spc="-15" dirty="0">
                          <a:effectLst/>
                          <a:latin typeface="Arial (Body)"/>
                          <a:ea typeface="Times New Roman" panose="02020603050405020304" pitchFamily="18" charset="0"/>
                          <a:cs typeface="Times New Roman" panose="02020603050405020304" pitchFamily="18" charset="0"/>
                        </a:rPr>
                        <a:t>mĩ </a:t>
                      </a:r>
                      <a:r>
                        <a:rPr lang="vi-VN" sz="1400" kern="100" dirty="0">
                          <a:effectLst/>
                          <a:latin typeface="Arial (Body)"/>
                          <a:ea typeface="Times New Roman" panose="02020603050405020304" pitchFamily="18" charset="0"/>
                          <a:cs typeface="Times New Roman" panose="02020603050405020304" pitchFamily="18" charset="0"/>
                        </a:rPr>
                        <a:t>thuật ứng</a:t>
                      </a:r>
                      <a:r>
                        <a:rPr lang="vi-VN" sz="1400" kern="100" spc="-5"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dụng.</a:t>
                      </a:r>
                    </a:p>
                    <a:p>
                      <a:pPr>
                        <a:lnSpc>
                          <a:spcPct val="107000"/>
                        </a:lnSpc>
                        <a:spcAft>
                          <a:spcPts val="800"/>
                        </a:spcAft>
                      </a:pPr>
                      <a:r>
                        <a:rPr lang="en-US" sz="1400" kern="100" dirty="0" smtClean="0">
                          <a:effectLst/>
                          <a:latin typeface="Arial (Body)"/>
                          <a:ea typeface="Calibri" panose="020F0502020204030204" pitchFamily="34" charset="0"/>
                          <a:cs typeface="Times New Roman" panose="02020603050405020304" pitchFamily="18" charset="0"/>
                        </a:rPr>
                        <a:t>– </a:t>
                      </a:r>
                      <a:r>
                        <a:rPr lang="en-US" sz="1400" kern="100" dirty="0" err="1" smtClean="0">
                          <a:effectLst/>
                          <a:latin typeface="Arial (Body)"/>
                          <a:ea typeface="Calibri" panose="020F0502020204030204" pitchFamily="34" charset="0"/>
                          <a:cs typeface="Times New Roman" panose="02020603050405020304" pitchFamily="18" charset="0"/>
                        </a:rPr>
                        <a:t>Định</a:t>
                      </a:r>
                      <a:r>
                        <a:rPr lang="en-US" sz="1400" kern="100" dirty="0" smtClean="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hướng</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được</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nghề</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nghiệp</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trong</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tương</a:t>
                      </a:r>
                      <a:r>
                        <a:rPr lang="en-US" sz="1400" kern="100" spc="-4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lai</a:t>
                      </a:r>
                      <a:r>
                        <a:rPr lang="en-US" sz="1400" kern="100" dirty="0">
                          <a:effectLst/>
                          <a:latin typeface="Arial (Body)"/>
                          <a:ea typeface="Calibri" panose="020F0502020204030204" pitchFamily="34" charset="0"/>
                          <a:cs typeface="Times New Roman" panose="02020603050405020304" pitchFamily="18" charset="0"/>
                        </a:rPr>
                        <a:t>.</a:t>
                      </a:r>
                      <a:endParaRPr lang="vi-VN" sz="1400" kern="100" dirty="0">
                        <a:effectLst/>
                        <a:latin typeface="Arial (Body)"/>
                        <a:ea typeface="Calibri" panose="020F0502020204030204" pitchFamily="34" charset="0"/>
                        <a:cs typeface="Times New Roman" panose="02020603050405020304" pitchFamily="18" charset="0"/>
                      </a:endParaRPr>
                    </a:p>
                    <a:p>
                      <a:pPr>
                        <a:lnSpc>
                          <a:spcPct val="107000"/>
                        </a:lnSpc>
                        <a:spcAft>
                          <a:spcPts val="800"/>
                        </a:spcAft>
                      </a:pPr>
                      <a:r>
                        <a:rPr lang="vi-VN" sz="1400" kern="100" dirty="0">
                          <a:effectLst/>
                          <a:latin typeface="Arial (Body)"/>
                          <a:ea typeface="Calibri" panose="020F0502020204030204" pitchFamily="34" charset="0"/>
                          <a:cs typeface="Times New Roman" panose="02020603050405020304" pitchFamily="18" charset="0"/>
                        </a:rPr>
                        <a:t> </a:t>
                      </a:r>
                    </a:p>
                  </a:txBody>
                  <a:tcPr marL="64596" marR="64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spcBef>
                          <a:spcPts val="310"/>
                        </a:spcBef>
                      </a:pPr>
                      <a:r>
                        <a:rPr lang="vi-VN" sz="1400" b="1" i="1" kern="100" dirty="0">
                          <a:effectLst/>
                          <a:latin typeface="Arial (Body)"/>
                          <a:ea typeface="Times New Roman" panose="02020603050405020304" pitchFamily="18" charset="0"/>
                          <a:cs typeface="Times New Roman" panose="02020603050405020304" pitchFamily="18" charset="0"/>
                        </a:rPr>
                        <a:t>Hoạt động thực hành và thảo luận</a:t>
                      </a:r>
                      <a:endParaRPr lang="vi-VN" sz="1400" kern="100" dirty="0">
                        <a:effectLst/>
                        <a:latin typeface="Arial (Body)"/>
                        <a:ea typeface="Times New Roman" panose="02020603050405020304" pitchFamily="18" charset="0"/>
                        <a:cs typeface="Times New Roman" panose="02020603050405020304" pitchFamily="18" charset="0"/>
                      </a:endParaRPr>
                    </a:p>
                    <a:p>
                      <a:pPr marL="0">
                        <a:spcBef>
                          <a:spcPts val="505"/>
                        </a:spcBef>
                      </a:pPr>
                      <a:r>
                        <a:rPr lang="vi-VN" sz="1400" i="1" kern="100" dirty="0">
                          <a:effectLst/>
                          <a:latin typeface="Arial (Body)"/>
                          <a:ea typeface="Times New Roman" panose="02020603050405020304" pitchFamily="18" charset="0"/>
                          <a:cs typeface="Times New Roman" panose="02020603050405020304" pitchFamily="18" charset="0"/>
                        </a:rPr>
                        <a:t>Thực </a:t>
                      </a:r>
                      <a:r>
                        <a:rPr lang="vi-VN" sz="1400" i="1" kern="100" dirty="0" smtClean="0">
                          <a:effectLst/>
                          <a:latin typeface="Arial (Body)"/>
                          <a:ea typeface="Times New Roman" panose="02020603050405020304" pitchFamily="18" charset="0"/>
                          <a:cs typeface="Times New Roman" panose="02020603050405020304" pitchFamily="18" charset="0"/>
                        </a:rPr>
                        <a:t>hành</a:t>
                      </a:r>
                      <a:r>
                        <a:rPr lang="en-US" sz="1400" i="1" kern="100" dirty="0" smtClean="0">
                          <a:effectLst/>
                          <a:latin typeface="Arial (Body)"/>
                          <a:ea typeface="Times New Roman" panose="02020603050405020304" pitchFamily="18" charset="0"/>
                          <a:cs typeface="Times New Roman" panose="02020603050405020304" pitchFamily="18" charset="0"/>
                        </a:rPr>
                        <a:t>:</a:t>
                      </a:r>
                      <a:endParaRPr lang="vi-VN" sz="1400" kern="100" dirty="0">
                        <a:effectLst/>
                        <a:latin typeface="Arial (Body)"/>
                        <a:ea typeface="Times New Roman" panose="02020603050405020304" pitchFamily="18" charset="0"/>
                        <a:cs typeface="Times New Roman" panose="02020603050405020304" pitchFamily="18" charset="0"/>
                      </a:endParaRPr>
                    </a:p>
                    <a:p>
                      <a:pPr marL="0">
                        <a:spcBef>
                          <a:spcPts val="535"/>
                        </a:spcBef>
                      </a:pPr>
                      <a:r>
                        <a:rPr lang="vi-VN" sz="1400" kern="100" dirty="0">
                          <a:effectLst/>
                          <a:latin typeface="Arial (Body)"/>
                          <a:ea typeface="Times New Roman" panose="02020603050405020304" pitchFamily="18" charset="0"/>
                          <a:cs typeface="Times New Roman" panose="02020603050405020304" pitchFamily="18" charset="0"/>
                        </a:rPr>
                        <a:t>Lựa chọn, kết hợp</a:t>
                      </a:r>
                    </a:p>
                    <a:p>
                      <a:pPr marL="0">
                        <a:spcBef>
                          <a:spcPts val="540"/>
                        </a:spcBef>
                      </a:pPr>
                      <a:r>
                        <a:rPr lang="vi-VN" sz="1400" kern="100" dirty="0">
                          <a:effectLst/>
                          <a:latin typeface="Arial (Body)"/>
                          <a:ea typeface="Times New Roman" panose="02020603050405020304" pitchFamily="18" charset="0"/>
                          <a:cs typeface="Times New Roman" panose="02020603050405020304" pitchFamily="18" charset="0"/>
                        </a:rPr>
                        <a:t>– Tìm hiểu ngành nghề liên quan đến </a:t>
                      </a:r>
                      <a:r>
                        <a:rPr lang="en-US" sz="1400" kern="100" dirty="0" smtClean="0">
                          <a:effectLst/>
                          <a:latin typeface="Arial (Body)"/>
                          <a:ea typeface="Times New Roman" panose="02020603050405020304" pitchFamily="18" charset="0"/>
                          <a:cs typeface="Times New Roman" panose="02020603050405020304" pitchFamily="18" charset="0"/>
                        </a:rPr>
                        <a:t>M</a:t>
                      </a:r>
                      <a:r>
                        <a:rPr lang="vi-VN" sz="1400" kern="100" dirty="0" smtClean="0">
                          <a:effectLst/>
                          <a:latin typeface="Arial (Body)"/>
                          <a:ea typeface="Times New Roman" panose="02020603050405020304" pitchFamily="18" charset="0"/>
                          <a:cs typeface="Times New Roman" panose="02020603050405020304" pitchFamily="18" charset="0"/>
                        </a:rPr>
                        <a:t>ĩ </a:t>
                      </a:r>
                      <a:r>
                        <a:rPr lang="vi-VN" sz="1400" kern="100" dirty="0">
                          <a:effectLst/>
                          <a:latin typeface="Arial (Body)"/>
                          <a:ea typeface="Times New Roman" panose="02020603050405020304" pitchFamily="18" charset="0"/>
                          <a:cs typeface="Times New Roman" panose="02020603050405020304" pitchFamily="18" charset="0"/>
                        </a:rPr>
                        <a:t>thuật ứng dụng.</a:t>
                      </a:r>
                    </a:p>
                    <a:p>
                      <a:pPr marL="0">
                        <a:spcBef>
                          <a:spcPts val="550"/>
                        </a:spcBef>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Thực hành sáng tạo sản phẩm </a:t>
                      </a:r>
                      <a:r>
                        <a:rPr lang="en-US" sz="1400" kern="100" dirty="0" smtClean="0">
                          <a:effectLst/>
                          <a:latin typeface="Arial (Body)"/>
                          <a:ea typeface="Times New Roman" panose="02020603050405020304" pitchFamily="18" charset="0"/>
                          <a:cs typeface="Times New Roman" panose="02020603050405020304" pitchFamily="18" charset="0"/>
                        </a:rPr>
                        <a:t>M</a:t>
                      </a:r>
                      <a:r>
                        <a:rPr lang="vi-VN" sz="1400" kern="100" dirty="0" smtClean="0">
                          <a:effectLst/>
                          <a:latin typeface="Arial (Body)"/>
                          <a:ea typeface="Times New Roman" panose="02020603050405020304" pitchFamily="18" charset="0"/>
                          <a:cs typeface="Times New Roman" panose="02020603050405020304" pitchFamily="18" charset="0"/>
                        </a:rPr>
                        <a:t>ĩ </a:t>
                      </a:r>
                      <a:r>
                        <a:rPr lang="vi-VN" sz="1400" kern="100" dirty="0">
                          <a:effectLst/>
                          <a:latin typeface="Arial (Body)"/>
                          <a:ea typeface="Times New Roman" panose="02020603050405020304" pitchFamily="18" charset="0"/>
                          <a:cs typeface="Times New Roman" panose="02020603050405020304" pitchFamily="18" charset="0"/>
                        </a:rPr>
                        <a:t>thuật ứng dụng.</a:t>
                      </a:r>
                    </a:p>
                    <a:p>
                      <a:pPr marL="0">
                        <a:spcBef>
                          <a:spcPts val="535"/>
                        </a:spcBef>
                      </a:pPr>
                      <a:r>
                        <a:rPr lang="vi-VN" sz="1400" i="1" kern="100" dirty="0">
                          <a:effectLst/>
                          <a:latin typeface="Arial (Body)"/>
                          <a:ea typeface="Times New Roman" panose="02020603050405020304" pitchFamily="18" charset="0"/>
                          <a:cs typeface="Times New Roman" panose="02020603050405020304" pitchFamily="18" charset="0"/>
                        </a:rPr>
                        <a:t>Thảo </a:t>
                      </a:r>
                      <a:r>
                        <a:rPr lang="vi-VN" sz="1400" i="1" kern="100" dirty="0" smtClean="0">
                          <a:effectLst/>
                          <a:latin typeface="Arial (Body)"/>
                          <a:ea typeface="Times New Roman" panose="02020603050405020304" pitchFamily="18" charset="0"/>
                          <a:cs typeface="Times New Roman" panose="02020603050405020304" pitchFamily="18" charset="0"/>
                        </a:rPr>
                        <a:t>luận</a:t>
                      </a:r>
                      <a:r>
                        <a:rPr lang="en-US" sz="1400" i="1" kern="100" dirty="0" smtClean="0">
                          <a:effectLst/>
                          <a:latin typeface="Arial (Body)"/>
                          <a:ea typeface="Times New Roman" panose="02020603050405020304" pitchFamily="18" charset="0"/>
                          <a:cs typeface="Times New Roman" panose="02020603050405020304" pitchFamily="18" charset="0"/>
                        </a:rPr>
                        <a:t>:</a:t>
                      </a:r>
                      <a:endParaRPr lang="vi-VN" sz="1400" kern="100" dirty="0">
                        <a:effectLst/>
                        <a:latin typeface="Arial (Body)"/>
                        <a:ea typeface="Times New Roman" panose="02020603050405020304" pitchFamily="18" charset="0"/>
                        <a:cs typeface="Times New Roman" panose="02020603050405020304" pitchFamily="18" charset="0"/>
                      </a:endParaRPr>
                    </a:p>
                    <a:p>
                      <a:pPr marL="0">
                        <a:spcBef>
                          <a:spcPts val="540"/>
                        </a:spcBef>
                      </a:pPr>
                      <a:r>
                        <a:rPr lang="vi-VN" sz="1400" kern="100" dirty="0">
                          <a:effectLst/>
                          <a:latin typeface="Arial (Body)"/>
                          <a:ea typeface="Times New Roman" panose="02020603050405020304" pitchFamily="18" charset="0"/>
                          <a:cs typeface="Times New Roman" panose="02020603050405020304" pitchFamily="18" charset="0"/>
                        </a:rPr>
                        <a:t>Lựa chọn, kết </a:t>
                      </a:r>
                      <a:r>
                        <a:rPr lang="vi-VN" sz="1400" kern="100" dirty="0" smtClean="0">
                          <a:effectLst/>
                          <a:latin typeface="Arial (Body)"/>
                          <a:ea typeface="Times New Roman" panose="02020603050405020304" pitchFamily="18" charset="0"/>
                          <a:cs typeface="Times New Roman" panose="02020603050405020304" pitchFamily="18" charset="0"/>
                        </a:rPr>
                        <a:t>hợp</a:t>
                      </a:r>
                      <a:r>
                        <a:rPr lang="en-US" sz="1400" kern="100" dirty="0" smtClean="0">
                          <a:effectLst/>
                          <a:latin typeface="Arial (Body)"/>
                          <a:ea typeface="Times New Roman" panose="02020603050405020304" pitchFamily="18" charset="0"/>
                          <a:cs typeface="Times New Roman" panose="02020603050405020304" pitchFamily="18" charset="0"/>
                        </a:rPr>
                        <a:t>:</a:t>
                      </a:r>
                      <a:endParaRPr lang="vi-VN" sz="1400" kern="100" dirty="0">
                        <a:effectLst/>
                        <a:latin typeface="Arial (Body)"/>
                        <a:ea typeface="Times New Roman" panose="02020603050405020304" pitchFamily="18" charset="0"/>
                        <a:cs typeface="Times New Roman" panose="02020603050405020304" pitchFamily="18" charset="0"/>
                      </a:endParaRPr>
                    </a:p>
                    <a:p>
                      <a:pPr marL="0" lvl="0" indent="0">
                        <a:spcBef>
                          <a:spcPts val="550"/>
                        </a:spcBef>
                        <a:spcAft>
                          <a:spcPts val="0"/>
                        </a:spcAft>
                        <a:buSzPts val="1400"/>
                        <a:buFont typeface="Times New Roman" panose="02020603050405020304" pitchFamily="18" charset="0"/>
                        <a:buNone/>
                        <a:tabLst>
                          <a:tab pos="203200"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Một </a:t>
                      </a:r>
                      <a:r>
                        <a:rPr lang="vi-VN" sz="1400" kern="100" dirty="0">
                          <a:effectLst/>
                          <a:latin typeface="Arial (Body)"/>
                          <a:ea typeface="Times New Roman" panose="02020603050405020304" pitchFamily="18" charset="0"/>
                          <a:cs typeface="Times New Roman" panose="02020603050405020304" pitchFamily="18" charset="0"/>
                        </a:rPr>
                        <a:t>số ngành nghề liên quan đến </a:t>
                      </a:r>
                      <a:r>
                        <a:rPr lang="en-US" sz="1400" kern="100" spc="-15" dirty="0" smtClean="0">
                          <a:effectLst/>
                          <a:latin typeface="Arial (Body)"/>
                          <a:ea typeface="Times New Roman" panose="02020603050405020304" pitchFamily="18" charset="0"/>
                          <a:cs typeface="Times New Roman" panose="02020603050405020304" pitchFamily="18" charset="0"/>
                        </a:rPr>
                        <a:t>M</a:t>
                      </a:r>
                      <a:r>
                        <a:rPr lang="vi-VN" sz="1400" kern="100" spc="-15" dirty="0" smtClean="0">
                          <a:effectLst/>
                          <a:latin typeface="Arial (Body)"/>
                          <a:ea typeface="Times New Roman" panose="02020603050405020304" pitchFamily="18" charset="0"/>
                          <a:cs typeface="Times New Roman" panose="02020603050405020304" pitchFamily="18" charset="0"/>
                        </a:rPr>
                        <a:t>ĩ </a:t>
                      </a:r>
                      <a:r>
                        <a:rPr lang="vi-VN" sz="1400" kern="100" dirty="0">
                          <a:effectLst/>
                          <a:latin typeface="Arial (Body)"/>
                          <a:ea typeface="Times New Roman" panose="02020603050405020304" pitchFamily="18" charset="0"/>
                          <a:cs typeface="Times New Roman" panose="02020603050405020304" pitchFamily="18" charset="0"/>
                        </a:rPr>
                        <a:t>thuật ứng</a:t>
                      </a:r>
                      <a:r>
                        <a:rPr lang="vi-VN" sz="1400" kern="100" spc="-40"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dụng.</a:t>
                      </a:r>
                    </a:p>
                    <a:p>
                      <a:pPr marL="0" lvl="0" indent="0">
                        <a:spcBef>
                          <a:spcPts val="540"/>
                        </a:spcBef>
                        <a:spcAft>
                          <a:spcPts val="0"/>
                        </a:spcAft>
                        <a:buSzPts val="1400"/>
                        <a:buFont typeface="Times New Roman" panose="02020603050405020304" pitchFamily="18" charset="0"/>
                        <a:buNone/>
                        <a:tabLst>
                          <a:tab pos="203200" algn="l"/>
                        </a:tabLst>
                      </a:pPr>
                      <a:r>
                        <a:rPr lang="en-US" sz="1400" kern="100" dirty="0" smtClean="0">
                          <a:effectLst/>
                          <a:latin typeface="Arial (Body)"/>
                          <a:ea typeface="Calibri" panose="020F0502020204030204" pitchFamily="34" charset="0"/>
                          <a:cs typeface="Times New Roman" panose="02020603050405020304" pitchFamily="18" charset="0"/>
                        </a:rPr>
                        <a:t>– </a:t>
                      </a:r>
                      <a:r>
                        <a:rPr lang="vi-VN" sz="1400" kern="100" dirty="0" smtClean="0">
                          <a:effectLst/>
                          <a:latin typeface="Arial (Body)"/>
                          <a:ea typeface="Times New Roman" panose="02020603050405020304" pitchFamily="18" charset="0"/>
                          <a:cs typeface="Times New Roman" panose="02020603050405020304" pitchFamily="18" charset="0"/>
                        </a:rPr>
                        <a:t>Sản </a:t>
                      </a:r>
                      <a:r>
                        <a:rPr lang="vi-VN" sz="1400" kern="100" dirty="0">
                          <a:effectLst/>
                          <a:latin typeface="Arial (Body)"/>
                          <a:ea typeface="Times New Roman" panose="02020603050405020304" pitchFamily="18" charset="0"/>
                          <a:cs typeface="Times New Roman" panose="02020603050405020304" pitchFamily="18" charset="0"/>
                        </a:rPr>
                        <a:t>phẩm thực hành của học</a:t>
                      </a:r>
                      <a:r>
                        <a:rPr lang="vi-VN" sz="1400" kern="100" spc="-40" dirty="0">
                          <a:effectLst/>
                          <a:latin typeface="Arial (Body)"/>
                          <a:ea typeface="Times New Roman" panose="02020603050405020304" pitchFamily="18" charset="0"/>
                          <a:cs typeface="Times New Roman" panose="02020603050405020304" pitchFamily="18" charset="0"/>
                        </a:rPr>
                        <a:t> </a:t>
                      </a:r>
                      <a:r>
                        <a:rPr lang="vi-VN" sz="1400" kern="100" dirty="0">
                          <a:effectLst/>
                          <a:latin typeface="Arial (Body)"/>
                          <a:ea typeface="Times New Roman" panose="02020603050405020304" pitchFamily="18" charset="0"/>
                          <a:cs typeface="Times New Roman" panose="02020603050405020304" pitchFamily="18" charset="0"/>
                        </a:rPr>
                        <a:t>sinh</a:t>
                      </a:r>
                      <a:r>
                        <a:rPr lang="vi-VN" sz="1400" kern="100" dirty="0" smtClean="0">
                          <a:effectLst/>
                          <a:latin typeface="Arial (Body)"/>
                          <a:ea typeface="Times New Roman" panose="02020603050405020304" pitchFamily="18" charset="0"/>
                          <a:cs typeface="Times New Roman" panose="02020603050405020304" pitchFamily="18" charset="0"/>
                        </a:rPr>
                        <a:t>.</a:t>
                      </a:r>
                      <a:r>
                        <a:rPr lang="en-US" sz="1400" kern="100" dirty="0" smtClean="0">
                          <a:effectLst/>
                          <a:latin typeface="Arial (Body)"/>
                          <a:ea typeface="Times New Roman" panose="02020603050405020304" pitchFamily="18" charset="0"/>
                          <a:cs typeface="Times New Roman" panose="02020603050405020304" pitchFamily="18" charset="0"/>
                        </a:rPr>
                        <a:t> </a:t>
                      </a:r>
                      <a:endParaRPr lang="vi-VN" sz="1400" kern="100" dirty="0">
                        <a:effectLst/>
                        <a:latin typeface="Arial (Body)"/>
                        <a:ea typeface="Times New Roman" panose="02020603050405020304" pitchFamily="18" charset="0"/>
                        <a:cs typeface="Times New Roman" panose="02020603050405020304" pitchFamily="18" charset="0"/>
                      </a:endParaRPr>
                    </a:p>
                    <a:p>
                      <a:pPr>
                        <a:lnSpc>
                          <a:spcPct val="107000"/>
                        </a:lnSpc>
                        <a:spcAft>
                          <a:spcPts val="800"/>
                        </a:spcAft>
                      </a:pPr>
                      <a:r>
                        <a:rPr lang="en-US" sz="1400" b="1" i="1" kern="100" dirty="0" err="1">
                          <a:effectLst/>
                          <a:latin typeface="Arial (Body)"/>
                          <a:ea typeface="Calibri" panose="020F0502020204030204" pitchFamily="34" charset="0"/>
                          <a:cs typeface="Times New Roman" panose="02020603050405020304" pitchFamily="18" charset="0"/>
                        </a:rPr>
                        <a:t>Định</a:t>
                      </a:r>
                      <a:r>
                        <a:rPr lang="en-US" sz="1400" b="1" i="1" kern="100" dirty="0">
                          <a:effectLst/>
                          <a:latin typeface="Arial (Body)"/>
                          <a:ea typeface="Calibri" panose="020F0502020204030204" pitchFamily="34" charset="0"/>
                          <a:cs typeface="Times New Roman" panose="02020603050405020304" pitchFamily="18" charset="0"/>
                        </a:rPr>
                        <a:t> </a:t>
                      </a:r>
                      <a:r>
                        <a:rPr lang="en-US" sz="1400" b="1" i="1" kern="100" dirty="0" err="1">
                          <a:effectLst/>
                          <a:latin typeface="Arial (Body)"/>
                          <a:ea typeface="Calibri" panose="020F0502020204030204" pitchFamily="34" charset="0"/>
                          <a:cs typeface="Times New Roman" panose="02020603050405020304" pitchFamily="18" charset="0"/>
                        </a:rPr>
                        <a:t>hướng</a:t>
                      </a:r>
                      <a:r>
                        <a:rPr lang="en-US" sz="1400" b="1" i="1" kern="100" dirty="0">
                          <a:effectLst/>
                          <a:latin typeface="Arial (Body)"/>
                          <a:ea typeface="Calibri" panose="020F0502020204030204" pitchFamily="34" charset="0"/>
                          <a:cs typeface="Times New Roman" panose="02020603050405020304" pitchFamily="18" charset="0"/>
                        </a:rPr>
                        <a:t> </a:t>
                      </a:r>
                      <a:r>
                        <a:rPr lang="en-US" sz="1400" b="1" i="1" kern="100" dirty="0" err="1">
                          <a:effectLst/>
                          <a:latin typeface="Arial (Body)"/>
                          <a:ea typeface="Calibri" panose="020F0502020204030204" pitchFamily="34" charset="0"/>
                          <a:cs typeface="Times New Roman" panose="02020603050405020304" pitchFamily="18" charset="0"/>
                        </a:rPr>
                        <a:t>chủ</a:t>
                      </a:r>
                      <a:r>
                        <a:rPr lang="en-US" sz="1400" b="1" i="1" kern="100" dirty="0">
                          <a:effectLst/>
                          <a:latin typeface="Arial (Body)"/>
                          <a:ea typeface="Calibri" panose="020F0502020204030204" pitchFamily="34" charset="0"/>
                          <a:cs typeface="Times New Roman" panose="02020603050405020304" pitchFamily="18" charset="0"/>
                        </a:rPr>
                        <a:t> </a:t>
                      </a:r>
                      <a:r>
                        <a:rPr lang="en-US" sz="1400" b="1" i="1" kern="100" dirty="0" err="1">
                          <a:effectLst/>
                          <a:latin typeface="Arial (Body)"/>
                          <a:ea typeface="Calibri" panose="020F0502020204030204" pitchFamily="34" charset="0"/>
                          <a:cs typeface="Times New Roman" panose="02020603050405020304" pitchFamily="18" charset="0"/>
                        </a:rPr>
                        <a:t>đề</a:t>
                      </a:r>
                      <a:r>
                        <a:rPr lang="en-US" sz="1400" b="1" i="1"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Mĩ</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thuật</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ứng</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dụng</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và</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ngành</a:t>
                      </a:r>
                      <a:r>
                        <a:rPr lang="en-US" sz="1400" kern="100" dirty="0">
                          <a:effectLst/>
                          <a:latin typeface="Arial (Body)"/>
                          <a:ea typeface="Calibri" panose="020F0502020204030204" pitchFamily="34" charset="0"/>
                          <a:cs typeface="Times New Roman" panose="02020603050405020304" pitchFamily="18" charset="0"/>
                        </a:rPr>
                        <a:t> </a:t>
                      </a:r>
                      <a:r>
                        <a:rPr lang="en-US" sz="1400" kern="100" dirty="0" err="1">
                          <a:effectLst/>
                          <a:latin typeface="Arial (Body)"/>
                          <a:ea typeface="Calibri" panose="020F0502020204030204" pitchFamily="34" charset="0"/>
                          <a:cs typeface="Times New Roman" panose="02020603050405020304" pitchFamily="18" charset="0"/>
                        </a:rPr>
                        <a:t>nghề</a:t>
                      </a:r>
                      <a:r>
                        <a:rPr lang="en-US" sz="1400" kern="100" dirty="0">
                          <a:effectLst/>
                          <a:latin typeface="Arial (Body)"/>
                          <a:ea typeface="Calibri" panose="020F0502020204030204" pitchFamily="34" charset="0"/>
                          <a:cs typeface="Times New Roman" panose="02020603050405020304" pitchFamily="18" charset="0"/>
                        </a:rPr>
                        <a:t>.</a:t>
                      </a:r>
                      <a:endParaRPr lang="vi-VN" sz="1400" kern="100" dirty="0">
                        <a:effectLst/>
                        <a:latin typeface="Arial (Body)"/>
                        <a:ea typeface="Calibri" panose="020F0502020204030204" pitchFamily="34" charset="0"/>
                        <a:cs typeface="Times New Roman" panose="02020603050405020304" pitchFamily="18" charset="0"/>
                      </a:endParaRPr>
                    </a:p>
                  </a:txBody>
                  <a:tcPr marL="64596" marR="645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31594839"/>
                  </a:ext>
                </a:extLst>
              </a:tr>
            </a:tbl>
          </a:graphicData>
        </a:graphic>
      </p:graphicFrame>
      <p:pic>
        <p:nvPicPr>
          <p:cNvPr id="6" name="Picture 3" descr="C:\Users\DHNV1\Desktop\LogoChanTroi.jpg">
            <a:extLst>
              <a:ext uri="{FF2B5EF4-FFF2-40B4-BE49-F238E27FC236}">
                <a16:creationId xmlns:a16="http://schemas.microsoft.com/office/drawing/2014/main" xmlns="" id="{2E835D09-2C68-B34D-B60C-08B4C7AECF8B}"/>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22243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BFC48B6-73F8-A689-3884-9C98F6FFEABA}"/>
              </a:ext>
            </a:extLst>
          </p:cNvPr>
          <p:cNvSpPr>
            <a:spLocks noGrp="1"/>
          </p:cNvSpPr>
          <p:nvPr>
            <p:ph type="sldNum" sz="quarter" idx="4"/>
          </p:nvPr>
        </p:nvSpPr>
        <p:spPr/>
        <p:txBody>
          <a:bodyPr/>
          <a:lstStyle/>
          <a:p>
            <a:fld id="{74A3404E-108D-4C83-932E-0A353F71BD4D}" type="slidenum">
              <a:rPr lang="en-US" smtClean="0"/>
              <a:pPr/>
              <a:t>31</a:t>
            </a:fld>
            <a:endParaRPr lang="en-US"/>
          </a:p>
        </p:txBody>
      </p:sp>
      <p:graphicFrame>
        <p:nvGraphicFramePr>
          <p:cNvPr id="6" name="Table 5">
            <a:extLst>
              <a:ext uri="{FF2B5EF4-FFF2-40B4-BE49-F238E27FC236}">
                <a16:creationId xmlns:a16="http://schemas.microsoft.com/office/drawing/2014/main" xmlns="" id="{706D8397-B6F1-7119-6B7E-11D83DAFB999}"/>
              </a:ext>
            </a:extLst>
          </p:cNvPr>
          <p:cNvGraphicFramePr>
            <a:graphicFrameLocks noGrp="1"/>
          </p:cNvGraphicFramePr>
          <p:nvPr>
            <p:extLst>
              <p:ext uri="{D42A27DB-BD31-4B8C-83A1-F6EECF244321}">
                <p14:modId xmlns:p14="http://schemas.microsoft.com/office/powerpoint/2010/main" val="2283255917"/>
              </p:ext>
            </p:extLst>
          </p:nvPr>
        </p:nvGraphicFramePr>
        <p:xfrm>
          <a:off x="858592" y="990173"/>
          <a:ext cx="9850437" cy="4065404"/>
        </p:xfrm>
        <a:graphic>
          <a:graphicData uri="http://schemas.openxmlformats.org/drawingml/2006/table">
            <a:tbl>
              <a:tblPr firstRow="1" firstCol="1" lastRow="1" lastCol="1" bandRow="1" bandCol="1"/>
              <a:tblGrid>
                <a:gridCol w="3555160">
                  <a:extLst>
                    <a:ext uri="{9D8B030D-6E8A-4147-A177-3AD203B41FA5}">
                      <a16:colId xmlns:a16="http://schemas.microsoft.com/office/drawing/2014/main" xmlns="" val="395941512"/>
                    </a:ext>
                  </a:extLst>
                </a:gridCol>
                <a:gridCol w="522125">
                  <a:extLst>
                    <a:ext uri="{9D8B030D-6E8A-4147-A177-3AD203B41FA5}">
                      <a16:colId xmlns:a16="http://schemas.microsoft.com/office/drawing/2014/main" xmlns="" val="3946256373"/>
                    </a:ext>
                  </a:extLst>
                </a:gridCol>
                <a:gridCol w="520740">
                  <a:extLst>
                    <a:ext uri="{9D8B030D-6E8A-4147-A177-3AD203B41FA5}">
                      <a16:colId xmlns:a16="http://schemas.microsoft.com/office/drawing/2014/main" xmlns="" val="3899295798"/>
                    </a:ext>
                  </a:extLst>
                </a:gridCol>
                <a:gridCol w="522125">
                  <a:extLst>
                    <a:ext uri="{9D8B030D-6E8A-4147-A177-3AD203B41FA5}">
                      <a16:colId xmlns:a16="http://schemas.microsoft.com/office/drawing/2014/main" xmlns="" val="1311598901"/>
                    </a:ext>
                  </a:extLst>
                </a:gridCol>
                <a:gridCol w="523510">
                  <a:extLst>
                    <a:ext uri="{9D8B030D-6E8A-4147-A177-3AD203B41FA5}">
                      <a16:colId xmlns:a16="http://schemas.microsoft.com/office/drawing/2014/main" xmlns="" val="581802949"/>
                    </a:ext>
                  </a:extLst>
                </a:gridCol>
                <a:gridCol w="522125">
                  <a:extLst>
                    <a:ext uri="{9D8B030D-6E8A-4147-A177-3AD203B41FA5}">
                      <a16:colId xmlns:a16="http://schemas.microsoft.com/office/drawing/2014/main" xmlns="" val="145286647"/>
                    </a:ext>
                  </a:extLst>
                </a:gridCol>
                <a:gridCol w="553979">
                  <a:extLst>
                    <a:ext uri="{9D8B030D-6E8A-4147-A177-3AD203B41FA5}">
                      <a16:colId xmlns:a16="http://schemas.microsoft.com/office/drawing/2014/main" xmlns="" val="4038107610"/>
                    </a:ext>
                  </a:extLst>
                </a:gridCol>
                <a:gridCol w="522125">
                  <a:extLst>
                    <a:ext uri="{9D8B030D-6E8A-4147-A177-3AD203B41FA5}">
                      <a16:colId xmlns:a16="http://schemas.microsoft.com/office/drawing/2014/main" xmlns="" val="3648153752"/>
                    </a:ext>
                  </a:extLst>
                </a:gridCol>
                <a:gridCol w="522125">
                  <a:extLst>
                    <a:ext uri="{9D8B030D-6E8A-4147-A177-3AD203B41FA5}">
                      <a16:colId xmlns:a16="http://schemas.microsoft.com/office/drawing/2014/main" xmlns="" val="22982744"/>
                    </a:ext>
                  </a:extLst>
                </a:gridCol>
                <a:gridCol w="522125">
                  <a:extLst>
                    <a:ext uri="{9D8B030D-6E8A-4147-A177-3AD203B41FA5}">
                      <a16:colId xmlns:a16="http://schemas.microsoft.com/office/drawing/2014/main" xmlns="" val="1840375889"/>
                    </a:ext>
                  </a:extLst>
                </a:gridCol>
                <a:gridCol w="522125">
                  <a:extLst>
                    <a:ext uri="{9D8B030D-6E8A-4147-A177-3AD203B41FA5}">
                      <a16:colId xmlns:a16="http://schemas.microsoft.com/office/drawing/2014/main" xmlns="" val="3746471922"/>
                    </a:ext>
                  </a:extLst>
                </a:gridCol>
                <a:gridCol w="523510">
                  <a:extLst>
                    <a:ext uri="{9D8B030D-6E8A-4147-A177-3AD203B41FA5}">
                      <a16:colId xmlns:a16="http://schemas.microsoft.com/office/drawing/2014/main" xmlns="" val="1174408070"/>
                    </a:ext>
                  </a:extLst>
                </a:gridCol>
                <a:gridCol w="518663">
                  <a:extLst>
                    <a:ext uri="{9D8B030D-6E8A-4147-A177-3AD203B41FA5}">
                      <a16:colId xmlns:a16="http://schemas.microsoft.com/office/drawing/2014/main" xmlns="" val="464342338"/>
                    </a:ext>
                  </a:extLst>
                </a:gridCol>
              </a:tblGrid>
              <a:tr h="702484">
                <a:tc>
                  <a:txBody>
                    <a:bodyPr/>
                    <a:lstStyle/>
                    <a:p>
                      <a:pPr marL="67945">
                        <a:spcBef>
                          <a:spcPts val="45"/>
                        </a:spcBef>
                        <a:spcAft>
                          <a:spcPts val="0"/>
                        </a:spcAft>
                      </a:pPr>
                      <a:r>
                        <a:rPr lang="vi-VN" sz="115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1055370"/>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Mạch nội dung</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2405" marR="65405"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1</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6040" marR="63500" algn="ctr">
                        <a:spcBef>
                          <a:spcPts val="285"/>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3175" algn="ctr">
                        <a:spcBef>
                          <a:spcPts val="55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3675" marR="64135"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3</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3040" marR="66040"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4</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1770" marR="66040"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5</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205105" marR="81915"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6</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1135" marR="66675"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7</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2405" marR="65405"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8</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1770" marR="66040" indent="-11430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9</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46050" marR="66040" indent="-68580">
                        <a:lnSpc>
                          <a:spcPct val="115000"/>
                        </a:lnSpc>
                        <a:spcBef>
                          <a:spcPts val="44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 10</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6835">
                        <a:spcBef>
                          <a:spcPts val="285"/>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145415">
                        <a:spcBef>
                          <a:spcPts val="55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75565">
                        <a:spcBef>
                          <a:spcPts val="285"/>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144145">
                        <a:spcBef>
                          <a:spcPts val="55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586574345"/>
                  </a:ext>
                </a:extLst>
              </a:tr>
              <a:tr h="372980">
                <a:tc>
                  <a:txBody>
                    <a:bodyPr/>
                    <a:lstStyle/>
                    <a:p>
                      <a:pPr marL="67945">
                        <a:spcBef>
                          <a:spcPts val="260"/>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Lí luận và lịch sử mĩ thuật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690">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2880" algn="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5420">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6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18874895"/>
                  </a:ext>
                </a:extLst>
              </a:tr>
              <a:tr h="374505">
                <a:tc>
                  <a:txBody>
                    <a:bodyPr/>
                    <a:lstStyle/>
                    <a:p>
                      <a:pPr marL="67945">
                        <a:spcBef>
                          <a:spcPts val="27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Hội hoạ</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690">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2880" algn="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5420">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7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52650442"/>
                  </a:ext>
                </a:extLst>
              </a:tr>
              <a:tr h="372980">
                <a:tc>
                  <a:txBody>
                    <a:bodyPr/>
                    <a:lstStyle/>
                    <a:p>
                      <a:pPr marL="67945">
                        <a:spcBef>
                          <a:spcPts val="26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Đồ hoạ (tranh in)</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690">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2880"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5420">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51598373"/>
                  </a:ext>
                </a:extLst>
              </a:tr>
              <a:tr h="374505">
                <a:tc>
                  <a:txBody>
                    <a:bodyPr/>
                    <a:lstStyle/>
                    <a:p>
                      <a:pPr marL="67945">
                        <a:spcBef>
                          <a:spcPts val="27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Điêu khắc</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690">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2880" algn="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5420">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7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7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670044327"/>
                  </a:ext>
                </a:extLst>
              </a:tr>
              <a:tr h="372980">
                <a:tc>
                  <a:txBody>
                    <a:bodyPr/>
                    <a:lstStyle/>
                    <a:p>
                      <a:pPr marL="67945">
                        <a:spcBef>
                          <a:spcPts val="26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Thủ công</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90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690">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2880"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270"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5420">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14394539"/>
                  </a:ext>
                </a:extLst>
              </a:tr>
              <a:tr h="374505">
                <a:tc>
                  <a:txBody>
                    <a:bodyPr/>
                    <a:lstStyle/>
                    <a:p>
                      <a:pPr marL="67945">
                        <a:spcBef>
                          <a:spcPts val="260"/>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Thiết kế công nghiệp</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6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12629364"/>
                  </a:ext>
                </a:extLst>
              </a:tr>
              <a:tr h="372980">
                <a:tc>
                  <a:txBody>
                    <a:bodyPr/>
                    <a:lstStyle/>
                    <a:p>
                      <a:pPr marL="67945">
                        <a:spcBef>
                          <a:spcPts val="26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Thiết kế đồ hoạ</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12031012"/>
                  </a:ext>
                </a:extLst>
              </a:tr>
              <a:tr h="374505">
                <a:tc>
                  <a:txBody>
                    <a:bodyPr/>
                    <a:lstStyle/>
                    <a:p>
                      <a:pPr marL="67945">
                        <a:spcBef>
                          <a:spcPts val="26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Thiết kế thời trang</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63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86055">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4150" algn="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67945" algn="ct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46172537"/>
                  </a:ext>
                </a:extLst>
              </a:tr>
              <a:tr h="372980">
                <a:tc>
                  <a:txBody>
                    <a:bodyPr/>
                    <a:lstStyle/>
                    <a:p>
                      <a:pPr marL="67945">
                        <a:spcBef>
                          <a:spcPts val="265"/>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Thiết kế mĩ thuật sân khấu, điện ảnh</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7945" algn="ct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5"/>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22066633"/>
                  </a:ext>
                </a:extLst>
              </a:tr>
            </a:tbl>
          </a:graphicData>
        </a:graphic>
      </p:graphicFrame>
      <p:graphicFrame>
        <p:nvGraphicFramePr>
          <p:cNvPr id="7" name="Table 6">
            <a:extLst>
              <a:ext uri="{FF2B5EF4-FFF2-40B4-BE49-F238E27FC236}">
                <a16:creationId xmlns:a16="http://schemas.microsoft.com/office/drawing/2014/main" xmlns="" id="{BA1D430A-55E7-8A41-3C5A-84AC2ACAF5AA}"/>
              </a:ext>
            </a:extLst>
          </p:cNvPr>
          <p:cNvGraphicFramePr>
            <a:graphicFrameLocks noGrp="1"/>
          </p:cNvGraphicFramePr>
          <p:nvPr>
            <p:extLst>
              <p:ext uri="{D42A27DB-BD31-4B8C-83A1-F6EECF244321}">
                <p14:modId xmlns:p14="http://schemas.microsoft.com/office/powerpoint/2010/main" val="3371585973"/>
              </p:ext>
            </p:extLst>
          </p:nvPr>
        </p:nvGraphicFramePr>
        <p:xfrm>
          <a:off x="858592" y="5052233"/>
          <a:ext cx="9850436" cy="824386"/>
        </p:xfrm>
        <a:graphic>
          <a:graphicData uri="http://schemas.openxmlformats.org/drawingml/2006/table">
            <a:tbl>
              <a:tblPr firstRow="1" firstCol="1" lastRow="1" lastCol="1" bandRow="1" bandCol="1"/>
              <a:tblGrid>
                <a:gridCol w="3555159">
                  <a:extLst>
                    <a:ext uri="{9D8B030D-6E8A-4147-A177-3AD203B41FA5}">
                      <a16:colId xmlns:a16="http://schemas.microsoft.com/office/drawing/2014/main" xmlns="" val="3759103081"/>
                    </a:ext>
                  </a:extLst>
                </a:gridCol>
                <a:gridCol w="522125">
                  <a:extLst>
                    <a:ext uri="{9D8B030D-6E8A-4147-A177-3AD203B41FA5}">
                      <a16:colId xmlns:a16="http://schemas.microsoft.com/office/drawing/2014/main" xmlns="" val="2453288690"/>
                    </a:ext>
                  </a:extLst>
                </a:gridCol>
                <a:gridCol w="520740">
                  <a:extLst>
                    <a:ext uri="{9D8B030D-6E8A-4147-A177-3AD203B41FA5}">
                      <a16:colId xmlns:a16="http://schemas.microsoft.com/office/drawing/2014/main" xmlns="" val="914713901"/>
                    </a:ext>
                  </a:extLst>
                </a:gridCol>
                <a:gridCol w="522125">
                  <a:extLst>
                    <a:ext uri="{9D8B030D-6E8A-4147-A177-3AD203B41FA5}">
                      <a16:colId xmlns:a16="http://schemas.microsoft.com/office/drawing/2014/main" xmlns="" val="3918129675"/>
                    </a:ext>
                  </a:extLst>
                </a:gridCol>
                <a:gridCol w="523510">
                  <a:extLst>
                    <a:ext uri="{9D8B030D-6E8A-4147-A177-3AD203B41FA5}">
                      <a16:colId xmlns:a16="http://schemas.microsoft.com/office/drawing/2014/main" xmlns="" val="451358288"/>
                    </a:ext>
                  </a:extLst>
                </a:gridCol>
                <a:gridCol w="522125">
                  <a:extLst>
                    <a:ext uri="{9D8B030D-6E8A-4147-A177-3AD203B41FA5}">
                      <a16:colId xmlns:a16="http://schemas.microsoft.com/office/drawing/2014/main" xmlns="" val="4203829362"/>
                    </a:ext>
                  </a:extLst>
                </a:gridCol>
                <a:gridCol w="553979">
                  <a:extLst>
                    <a:ext uri="{9D8B030D-6E8A-4147-A177-3AD203B41FA5}">
                      <a16:colId xmlns:a16="http://schemas.microsoft.com/office/drawing/2014/main" xmlns="" val="3564316217"/>
                    </a:ext>
                  </a:extLst>
                </a:gridCol>
                <a:gridCol w="522125">
                  <a:extLst>
                    <a:ext uri="{9D8B030D-6E8A-4147-A177-3AD203B41FA5}">
                      <a16:colId xmlns:a16="http://schemas.microsoft.com/office/drawing/2014/main" xmlns="" val="3245035930"/>
                    </a:ext>
                  </a:extLst>
                </a:gridCol>
                <a:gridCol w="522125">
                  <a:extLst>
                    <a:ext uri="{9D8B030D-6E8A-4147-A177-3AD203B41FA5}">
                      <a16:colId xmlns:a16="http://schemas.microsoft.com/office/drawing/2014/main" xmlns="" val="2401241041"/>
                    </a:ext>
                  </a:extLst>
                </a:gridCol>
                <a:gridCol w="522125">
                  <a:extLst>
                    <a:ext uri="{9D8B030D-6E8A-4147-A177-3AD203B41FA5}">
                      <a16:colId xmlns:a16="http://schemas.microsoft.com/office/drawing/2014/main" xmlns="" val="3371810631"/>
                    </a:ext>
                  </a:extLst>
                </a:gridCol>
                <a:gridCol w="522125">
                  <a:extLst>
                    <a:ext uri="{9D8B030D-6E8A-4147-A177-3AD203B41FA5}">
                      <a16:colId xmlns:a16="http://schemas.microsoft.com/office/drawing/2014/main" xmlns="" val="3097057938"/>
                    </a:ext>
                  </a:extLst>
                </a:gridCol>
                <a:gridCol w="523510">
                  <a:extLst>
                    <a:ext uri="{9D8B030D-6E8A-4147-A177-3AD203B41FA5}">
                      <a16:colId xmlns:a16="http://schemas.microsoft.com/office/drawing/2014/main" xmlns="" val="1643984342"/>
                    </a:ext>
                  </a:extLst>
                </a:gridCol>
                <a:gridCol w="518663">
                  <a:extLst>
                    <a:ext uri="{9D8B030D-6E8A-4147-A177-3AD203B41FA5}">
                      <a16:colId xmlns:a16="http://schemas.microsoft.com/office/drawing/2014/main" xmlns="" val="2612593314"/>
                    </a:ext>
                  </a:extLst>
                </a:gridCol>
              </a:tblGrid>
              <a:tr h="413034">
                <a:tc>
                  <a:txBody>
                    <a:bodyPr/>
                    <a:lstStyle/>
                    <a:p>
                      <a:pPr marL="67945">
                        <a:spcBef>
                          <a:spcPts val="265"/>
                        </a:spcBef>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Thiết kế mĩ thuật đa phương tiện</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5"/>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43506734"/>
                  </a:ext>
                </a:extLst>
              </a:tr>
              <a:tr h="411352">
                <a:tc>
                  <a:txBody>
                    <a:bodyPr/>
                    <a:lstStyle/>
                    <a:p>
                      <a:pPr marL="67945">
                        <a:spcBef>
                          <a:spcPts val="260"/>
                        </a:spcBef>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Kiến trúc</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algn="ct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86055" algn="r">
                        <a:spcBef>
                          <a:spcPts val="260"/>
                        </a:spcBef>
                        <a:spcAft>
                          <a:spcPts val="0"/>
                        </a:spcAft>
                      </a:pPr>
                      <a:r>
                        <a:rPr lang="vi-VN" sz="1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7945" marR="1905" algn="ctr">
                        <a:spcBef>
                          <a:spcPts val="26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11189451"/>
                  </a:ext>
                </a:extLst>
              </a:tr>
            </a:tbl>
          </a:graphicData>
        </a:graphic>
      </p:graphicFrame>
      <p:pic>
        <p:nvPicPr>
          <p:cNvPr id="8" name="Picture 3" descr="C:\Users\DHNV1\Desktop\LogoChanTroi.jpg">
            <a:extLst>
              <a:ext uri="{FF2B5EF4-FFF2-40B4-BE49-F238E27FC236}">
                <a16:creationId xmlns:a16="http://schemas.microsoft.com/office/drawing/2014/main" xmlns="" id="{D574F071-90A7-1A41-A4CF-51C85374A52D}"/>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498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E87553D2-AC6F-1FB9-BEBF-5919BFDAC71B}"/>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0415FBBD-5043-8086-BCDF-5EEE112361C9}"/>
              </a:ext>
            </a:extLst>
          </p:cNvPr>
          <p:cNvSpPr>
            <a:spLocks noGrp="1"/>
          </p:cNvSpPr>
          <p:nvPr>
            <p:ph type="sldNum" sz="quarter" idx="4"/>
          </p:nvPr>
        </p:nvSpPr>
        <p:spPr/>
        <p:txBody>
          <a:bodyPr/>
          <a:lstStyle/>
          <a:p>
            <a:fld id="{74A3404E-108D-4C83-932E-0A353F71BD4D}" type="slidenum">
              <a:rPr lang="en-US" smtClean="0"/>
              <a:pPr/>
              <a:t>32</a:t>
            </a:fld>
            <a:endParaRPr lang="en-US"/>
          </a:p>
        </p:txBody>
      </p:sp>
      <p:sp>
        <p:nvSpPr>
          <p:cNvPr id="10" name="Content Placeholder 2">
            <a:extLst>
              <a:ext uri="{FF2B5EF4-FFF2-40B4-BE49-F238E27FC236}">
                <a16:creationId xmlns:a16="http://schemas.microsoft.com/office/drawing/2014/main" xmlns="" id="{84003217-F048-89AE-D9EB-60B2ECE35767}"/>
              </a:ext>
            </a:extLst>
          </p:cNvPr>
          <p:cNvSpPr txBox="1">
            <a:spLocks/>
          </p:cNvSpPr>
          <p:nvPr/>
        </p:nvSpPr>
        <p:spPr>
          <a:xfrm>
            <a:off x="1261909" y="677009"/>
            <a:ext cx="9668181" cy="10490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02060"/>
                </a:solidFill>
                <a:latin typeface="Arial" panose="020B0604020202020204" pitchFamily="34" charset="0"/>
                <a:cs typeface="Arial" panose="020B0604020202020204" pitchFamily="34" charset="0"/>
              </a:rPr>
              <a:t>7. </a:t>
            </a:r>
            <a:r>
              <a:rPr lang="en-US" sz="2400" b="1" dirty="0" err="1">
                <a:solidFill>
                  <a:srgbClr val="002060"/>
                </a:solidFill>
                <a:latin typeface="Arial" panose="020B0604020202020204" pitchFamily="34" charset="0"/>
                <a:cs typeface="Arial" panose="020B0604020202020204" pitchFamily="34" charset="0"/>
              </a:rPr>
              <a:t>Hướng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dẫn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giáo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viên</a:t>
            </a:r>
            <a:endParaRPr lang="en-US"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b="1" dirty="0">
              <a:solidFill>
                <a:srgbClr val="0070C0"/>
              </a:solidFill>
              <a:latin typeface="Arial" panose="020B0604020202020204" pitchFamily="34" charset="0"/>
              <a:cs typeface="Arial" panose="020B0604020202020204" pitchFamily="34" charset="0"/>
            </a:endParaRPr>
          </a:p>
        </p:txBody>
      </p:sp>
      <p:sp>
        <p:nvSpPr>
          <p:cNvPr id="11" name="Text Placeholder 6">
            <a:extLst>
              <a:ext uri="{FF2B5EF4-FFF2-40B4-BE49-F238E27FC236}">
                <a16:creationId xmlns:a16="http://schemas.microsoft.com/office/drawing/2014/main" xmlns="" id="{64EF4D05-BB9A-EE41-9507-73D778B2B9B8}"/>
              </a:ext>
            </a:extLst>
          </p:cNvPr>
          <p:cNvSpPr txBox="1">
            <a:spLocks/>
          </p:cNvSpPr>
          <p:nvPr/>
        </p:nvSpPr>
        <p:spPr>
          <a:xfrm>
            <a:off x="5461412" y="2058304"/>
            <a:ext cx="4619981" cy="36034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Font typeface="Wingdings" panose="05000000000000000000" pitchFamily="2" charset="2"/>
              <a:buChar char="v"/>
            </a:pPr>
            <a:r>
              <a:rPr kumimoji="0" lang="vi-VN" sz="2600" b="1" i="0" u="none" strike="noStrike" kern="1200" cap="none" spc="0" normalizeH="0" baseline="0" noProof="0" dirty="0">
                <a:ln>
                  <a:noFill/>
                </a:ln>
                <a:solidFill>
                  <a:srgbClr val="7030A0"/>
                </a:solidFill>
                <a:effectLst/>
                <a:uLnTx/>
                <a:uFillTx/>
                <a:latin typeface="Arial" panose="020B0604020202020204" pitchFamily="34" charset="0"/>
              </a:rPr>
              <a:t> PHẦN </a:t>
            </a:r>
            <a:r>
              <a:rPr lang="vi-VN" sz="2600" b="1" dirty="0">
                <a:solidFill>
                  <a:srgbClr val="7030A0"/>
                </a:solidFill>
                <a:latin typeface="Arial" panose="020B0604020202020204" pitchFamily="34" charset="0"/>
              </a:rPr>
              <a:t>THỨ NHẤT:</a:t>
            </a:r>
            <a:r>
              <a:rPr lang="vi-VN" sz="2600" b="1" dirty="0">
                <a:solidFill>
                  <a:srgbClr val="7030A0"/>
                </a:solidFill>
              </a:rPr>
              <a:t> </a:t>
            </a:r>
          </a:p>
          <a:p>
            <a:pPr marL="0" lvl="0" indent="0">
              <a:lnSpc>
                <a:spcPct val="110000"/>
              </a:lnSpc>
              <a:buNone/>
            </a:pPr>
            <a:r>
              <a:rPr lang="en-US" sz="2600" b="1" dirty="0" err="1" smtClean="0">
                <a:solidFill>
                  <a:srgbClr val="7030A0"/>
                </a:solidFill>
                <a:latin typeface="Arial (Body)"/>
              </a:rPr>
              <a:t>Một</a:t>
            </a:r>
            <a:r>
              <a:rPr lang="en-US" sz="2600" b="1" dirty="0" smtClean="0">
                <a:solidFill>
                  <a:srgbClr val="7030A0"/>
                </a:solidFill>
                <a:latin typeface="Arial (Body)"/>
              </a:rPr>
              <a:t> </a:t>
            </a:r>
            <a:r>
              <a:rPr lang="en-US" sz="2600" b="1" dirty="0" err="1" smtClean="0">
                <a:solidFill>
                  <a:srgbClr val="7030A0"/>
                </a:solidFill>
                <a:latin typeface="Arial (Body)"/>
              </a:rPr>
              <a:t>số</a:t>
            </a:r>
            <a:r>
              <a:rPr lang="vi-VN" sz="2600" b="1" dirty="0" smtClean="0">
                <a:solidFill>
                  <a:srgbClr val="7030A0"/>
                </a:solidFill>
                <a:latin typeface="Arial (Body)"/>
              </a:rPr>
              <a:t> </a:t>
            </a:r>
            <a:r>
              <a:rPr lang="vi-VN" sz="2600" b="1" dirty="0">
                <a:solidFill>
                  <a:srgbClr val="7030A0"/>
                </a:solidFill>
                <a:latin typeface="Arial (Body)"/>
              </a:rPr>
              <a:t>vấn </a:t>
            </a:r>
            <a:r>
              <a:rPr lang="vi-VN" sz="2600" b="1" dirty="0">
                <a:solidFill>
                  <a:srgbClr val="7030A0"/>
                </a:solidFill>
              </a:rPr>
              <a:t>đề chung về </a:t>
            </a:r>
            <a:r>
              <a:rPr lang="en-US" sz="2600" b="1" dirty="0" smtClean="0">
                <a:solidFill>
                  <a:srgbClr val="7030A0"/>
                </a:solidFill>
              </a:rPr>
              <a:t/>
            </a:r>
            <a:br>
              <a:rPr lang="en-US" sz="2600" b="1" dirty="0" smtClean="0">
                <a:solidFill>
                  <a:srgbClr val="7030A0"/>
                </a:solidFill>
              </a:rPr>
            </a:br>
            <a:r>
              <a:rPr lang="vi-VN" sz="2600" b="1" dirty="0" smtClean="0">
                <a:solidFill>
                  <a:srgbClr val="7030A0"/>
                </a:solidFill>
              </a:rPr>
              <a:t>dạy </a:t>
            </a:r>
            <a:r>
              <a:rPr lang="vi-VN" sz="2600" b="1" dirty="0">
                <a:solidFill>
                  <a:srgbClr val="7030A0"/>
                </a:solidFill>
              </a:rPr>
              <a:t>học môn </a:t>
            </a:r>
            <a:r>
              <a:rPr lang="en-US" sz="2600" b="1" dirty="0" smtClean="0">
                <a:solidFill>
                  <a:srgbClr val="7030A0"/>
                </a:solidFill>
              </a:rPr>
              <a:t>M</a:t>
            </a:r>
            <a:r>
              <a:rPr lang="vi-VN" sz="2600" b="1" dirty="0" smtClean="0">
                <a:solidFill>
                  <a:srgbClr val="7030A0"/>
                </a:solidFill>
              </a:rPr>
              <a:t>ĩ </a:t>
            </a:r>
            <a:r>
              <a:rPr lang="vi-VN" sz="2600" b="1" dirty="0">
                <a:solidFill>
                  <a:srgbClr val="7030A0"/>
                </a:solidFill>
              </a:rPr>
              <a:t>thuật </a:t>
            </a:r>
            <a:r>
              <a:rPr lang="vi-VN" sz="2600" b="1" dirty="0" smtClean="0">
                <a:solidFill>
                  <a:srgbClr val="7030A0"/>
                </a:solidFill>
              </a:rPr>
              <a:t>lớp </a:t>
            </a:r>
            <a:r>
              <a:rPr lang="vi-VN" sz="2600" b="1" dirty="0">
                <a:solidFill>
                  <a:srgbClr val="7030A0"/>
                </a:solidFill>
              </a:rPr>
              <a:t>9</a:t>
            </a:r>
            <a:endParaRPr kumimoji="0" lang="vi-VN" sz="2600" b="1" i="0" u="none" strike="noStrike" kern="1200" cap="none" spc="0" normalizeH="0" baseline="0" noProof="0" dirty="0">
              <a:ln>
                <a:noFill/>
              </a:ln>
              <a:solidFill>
                <a:srgbClr val="7030A0"/>
              </a:solidFill>
              <a:effectLst/>
              <a:uLnTx/>
              <a:uFillTx/>
              <a:latin typeface="Arial" panose="020B0604020202020204" pitchFamily="34" charset="0"/>
            </a:endParaRPr>
          </a:p>
          <a:p>
            <a:pPr lvl="0">
              <a:lnSpc>
                <a:spcPct val="110000"/>
              </a:lnSpc>
              <a:buFont typeface="Wingdings" panose="05000000000000000000" pitchFamily="2" charset="2"/>
              <a:buChar char="v"/>
            </a:pPr>
            <a:r>
              <a:rPr kumimoji="0" lang="vi-VN" sz="2600" b="1" i="0" u="none" strike="noStrike" kern="1200" cap="none" spc="0" normalizeH="0" baseline="0" noProof="0" dirty="0">
                <a:ln>
                  <a:noFill/>
                </a:ln>
                <a:solidFill>
                  <a:srgbClr val="7030A0"/>
                </a:solidFill>
                <a:effectLst/>
                <a:uLnTx/>
                <a:uFillTx/>
                <a:latin typeface="Arial" panose="020B0604020202020204" pitchFamily="34" charset="0"/>
              </a:rPr>
              <a:t> PHẦN </a:t>
            </a:r>
            <a:r>
              <a:rPr lang="vi-VN" sz="2600" b="1" noProof="0" dirty="0">
                <a:solidFill>
                  <a:srgbClr val="7030A0"/>
                </a:solidFill>
              </a:rPr>
              <a:t>THỨ HAI</a:t>
            </a:r>
            <a:r>
              <a:rPr lang="vi-VN" sz="2600" b="1" dirty="0">
                <a:solidFill>
                  <a:srgbClr val="7030A0"/>
                </a:solidFill>
              </a:rPr>
              <a:t>:</a:t>
            </a:r>
          </a:p>
          <a:p>
            <a:pPr marL="0" lvl="0" indent="0">
              <a:lnSpc>
                <a:spcPct val="110000"/>
              </a:lnSpc>
              <a:buNone/>
            </a:pPr>
            <a:r>
              <a:rPr lang="vi-VN" sz="2600" b="1" dirty="0">
                <a:solidFill>
                  <a:srgbClr val="7030A0"/>
                </a:solidFill>
              </a:rPr>
              <a:t>Hướng dẫn thực hiện </a:t>
            </a:r>
            <a:r>
              <a:rPr lang="en-US" sz="2600" b="1" dirty="0" smtClean="0">
                <a:solidFill>
                  <a:srgbClr val="7030A0"/>
                </a:solidFill>
              </a:rPr>
              <a:t/>
            </a:r>
            <a:br>
              <a:rPr lang="en-US" sz="2600" b="1" dirty="0" smtClean="0">
                <a:solidFill>
                  <a:srgbClr val="7030A0"/>
                </a:solidFill>
              </a:rPr>
            </a:br>
            <a:r>
              <a:rPr lang="vi-VN" sz="2600" b="1" dirty="0" smtClean="0">
                <a:solidFill>
                  <a:srgbClr val="7030A0"/>
                </a:solidFill>
              </a:rPr>
              <a:t>các bài </a:t>
            </a:r>
            <a:r>
              <a:rPr lang="vi-VN" sz="2600" b="1" dirty="0">
                <a:solidFill>
                  <a:srgbClr val="7030A0"/>
                </a:solidFill>
              </a:rPr>
              <a:t>học cụ </a:t>
            </a:r>
            <a:r>
              <a:rPr lang="vi-VN" sz="2600" b="1" dirty="0" smtClean="0">
                <a:solidFill>
                  <a:srgbClr val="7030A0"/>
                </a:solidFill>
              </a:rPr>
              <a:t>thể</a:t>
            </a:r>
            <a:endParaRPr lang="vi-VN" sz="2600" b="1" dirty="0">
              <a:solidFill>
                <a:srgbClr val="7030A0"/>
              </a:solidFill>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vi-VN" sz="2900" b="1" i="0" u="none" strike="noStrike" kern="1200" cap="none" spc="0" normalizeH="0" baseline="0" noProof="0" dirty="0">
                <a:ln>
                  <a:noFill/>
                </a:ln>
                <a:solidFill>
                  <a:srgbClr val="7030A0"/>
                </a:solidFill>
                <a:effectLst/>
                <a:uLnTx/>
                <a:uFillTx/>
                <a:latin typeface="Arial" panose="020B0604020202020204" pitchFamily="34" charset="0"/>
              </a:rPr>
              <a:t> </a:t>
            </a:r>
            <a:r>
              <a:rPr kumimoji="0" lang="en-US" sz="2900" b="1" i="0" u="none" strike="noStrike" kern="1200" cap="none" spc="0" normalizeH="0" baseline="0" noProof="0" dirty="0">
                <a:ln>
                  <a:noFill/>
                </a:ln>
                <a:solidFill>
                  <a:srgbClr val="7030A0"/>
                </a:solidFill>
                <a:effectLst/>
                <a:uLnTx/>
                <a:uFillTx/>
                <a:latin typeface="Calibri" panose="020F0502020204030204"/>
              </a:rPr>
              <a: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712D2561-E003-3572-EA4F-28384829D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355" y="1363747"/>
            <a:ext cx="3579361" cy="4992603"/>
          </a:xfrm>
          <a:prstGeom prst="rect">
            <a:avLst/>
          </a:prstGeom>
        </p:spPr>
      </p:pic>
      <p:pic>
        <p:nvPicPr>
          <p:cNvPr id="8" name="Picture 3" descr="C:\Users\DHNV1\Desktop\LogoChanTroi.jpg">
            <a:extLst>
              <a:ext uri="{FF2B5EF4-FFF2-40B4-BE49-F238E27FC236}">
                <a16:creationId xmlns:a16="http://schemas.microsoft.com/office/drawing/2014/main" xmlns="" id="{9EC04461-D627-364D-86E3-97DA9E3D9D48}"/>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45274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linds(horizontal)">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linds(horizontal)">
                                      <p:cBhvr>
                                        <p:cTn id="15" dur="500"/>
                                        <p:tgtEl>
                                          <p:spTgt spid="11">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blinds(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521643B-D844-4199-3677-D37302A2ACBE}"/>
              </a:ext>
            </a:extLst>
          </p:cNvPr>
          <p:cNvSpPr>
            <a:spLocks noGrp="1"/>
          </p:cNvSpPr>
          <p:nvPr>
            <p:ph type="sldNum" sz="quarter" idx="4"/>
          </p:nvPr>
        </p:nvSpPr>
        <p:spPr/>
        <p:txBody>
          <a:bodyPr/>
          <a:lstStyle/>
          <a:p>
            <a:fld id="{74A3404E-108D-4C83-932E-0A353F71BD4D}" type="slidenum">
              <a:rPr lang="en-US" smtClean="0"/>
              <a:pPr/>
              <a:t>33</a:t>
            </a:fld>
            <a:endParaRPr lang="en-US"/>
          </a:p>
        </p:txBody>
      </p:sp>
      <p:sp>
        <p:nvSpPr>
          <p:cNvPr id="6" name="TextBox 5">
            <a:extLst>
              <a:ext uri="{FF2B5EF4-FFF2-40B4-BE49-F238E27FC236}">
                <a16:creationId xmlns:a16="http://schemas.microsoft.com/office/drawing/2014/main" xmlns="" id="{8D48406F-230E-C081-B542-51C332271986}"/>
              </a:ext>
            </a:extLst>
          </p:cNvPr>
          <p:cNvSpPr txBox="1"/>
          <p:nvPr/>
        </p:nvSpPr>
        <p:spPr>
          <a:xfrm>
            <a:off x="1363474" y="1283967"/>
            <a:ext cx="9191682" cy="2862322"/>
          </a:xfrm>
          <a:prstGeom prst="rect">
            <a:avLst/>
          </a:prstGeom>
          <a:noFill/>
        </p:spPr>
        <p:txBody>
          <a:bodyPr wrap="square">
            <a:spAutoFit/>
          </a:bodyPr>
          <a:lstStyle/>
          <a:p>
            <a:pPr marL="342900"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vi-VN" sz="2000" b="1" i="0" u="none" strike="noStrike" kern="0" cap="none" spc="0" normalizeH="0" baseline="0" noProof="0" dirty="0">
                <a:ln>
                  <a:noFill/>
                </a:ln>
                <a:solidFill>
                  <a:srgbClr val="002060"/>
                </a:solidFill>
                <a:effectLst/>
                <a:uLnTx/>
                <a:uFillTx/>
              </a:rPr>
              <a:t>PHẦN THỨ NHẤT: </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70C0"/>
                </a:solidFill>
                <a:effectLst/>
                <a:uLnTx/>
                <a:uFillTx/>
              </a:rPr>
              <a:t>MỘT SỐ VẤN ĐỀ CHUNG VỀ DẠY HỌC MÔN MĨ THUẬT LỚP 9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Tổng quan về chương trình môn mĩ thuật lớp </a:t>
            </a:r>
            <a:r>
              <a:rPr lang="vi-VN" sz="2000" b="1" kern="0" dirty="0">
                <a:solidFill>
                  <a:srgbClr val="0070C0"/>
                </a:solidFill>
              </a:rPr>
              <a:t>9</a:t>
            </a:r>
            <a:endParaRPr kumimoji="0" lang="vi-VN" sz="2000" b="1" i="0" u="none" strike="noStrike" kern="0" cap="none" spc="0" normalizeH="0" baseline="0" noProof="0" dirty="0">
              <a:ln>
                <a:noFill/>
              </a:ln>
              <a:solidFill>
                <a:srgbClr val="0070C0"/>
              </a:solidFill>
              <a:effectLst/>
              <a:uLnTx/>
              <a:uFillTx/>
            </a:endParaRP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Giáo dục mĩ thuật nhằm phát triển năng </a:t>
            </a:r>
            <a:r>
              <a:rPr kumimoji="0" lang="vi-VN" sz="2000" b="1" i="0" u="none" strike="noStrike" kern="0" cap="none" spc="0" normalizeH="0" baseline="0" noProof="0" dirty="0" smtClean="0">
                <a:ln>
                  <a:noFill/>
                </a:ln>
                <a:solidFill>
                  <a:srgbClr val="0070C0"/>
                </a:solidFill>
                <a:effectLst/>
                <a:uLnTx/>
                <a:uFillTx/>
              </a:rPr>
              <a:t>lực</a:t>
            </a:r>
            <a:r>
              <a:rPr kumimoji="0" lang="en-US" sz="2000" b="1" i="0" u="none" strike="noStrike" kern="0" cap="none" spc="0" normalizeH="0" baseline="0" noProof="0" dirty="0" smtClean="0">
                <a:ln>
                  <a:noFill/>
                </a:ln>
                <a:solidFill>
                  <a:srgbClr val="0070C0"/>
                </a:solidFill>
                <a:effectLst/>
                <a:uLnTx/>
                <a:uFillTx/>
              </a:rPr>
              <a:t> </a:t>
            </a:r>
            <a:r>
              <a:rPr kumimoji="0" lang="vi-VN" sz="2000" b="1" i="0" u="none" strike="noStrike" kern="0" cap="none" spc="0" normalizeH="0" baseline="0" noProof="0" dirty="0" smtClean="0">
                <a:ln>
                  <a:noFill/>
                </a:ln>
                <a:solidFill>
                  <a:srgbClr val="0070C0"/>
                </a:solidFill>
                <a:effectLst/>
                <a:uLnTx/>
                <a:uFillTx/>
              </a:rPr>
              <a:t>học </a:t>
            </a:r>
            <a:r>
              <a:rPr kumimoji="0" lang="vi-VN" sz="2000" b="1" i="0" u="none" strike="noStrike" kern="0" cap="none" spc="0" normalizeH="0" baseline="0" noProof="0" dirty="0">
                <a:ln>
                  <a:noFill/>
                </a:ln>
                <a:solidFill>
                  <a:srgbClr val="0070C0"/>
                </a:solidFill>
                <a:effectLst/>
                <a:uLnTx/>
                <a:uFillTx/>
              </a:rPr>
              <a:t>sinh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Đánh giá trong dạy học mĩ thuật </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000" b="1" i="0" u="none" strike="noStrike" kern="0" cap="none" spc="0" normalizeH="0" baseline="0" noProof="0" dirty="0">
                <a:ln>
                  <a:noFill/>
                </a:ln>
                <a:solidFill>
                  <a:srgbClr val="0070C0"/>
                </a:solidFill>
                <a:effectLst/>
                <a:uLnTx/>
                <a:uFillTx/>
              </a:rPr>
              <a:t>Giới thiệu sách giáo khoa </a:t>
            </a:r>
            <a:r>
              <a:rPr kumimoji="0" lang="en-US" sz="2000" b="1" i="0" u="none" strike="noStrike" kern="0" cap="none" spc="0" normalizeH="0" baseline="0" noProof="0" dirty="0" smtClean="0">
                <a:ln>
                  <a:noFill/>
                </a:ln>
                <a:solidFill>
                  <a:srgbClr val="0070C0"/>
                </a:solidFill>
                <a:effectLst/>
                <a:uLnTx/>
                <a:uFillTx/>
              </a:rPr>
              <a:t>M</a:t>
            </a:r>
            <a:r>
              <a:rPr kumimoji="0" lang="vi-VN" sz="2000" b="1" i="0" u="none" strike="noStrike" kern="0" cap="none" spc="0" normalizeH="0" baseline="0" noProof="0" dirty="0" smtClean="0">
                <a:ln>
                  <a:noFill/>
                </a:ln>
                <a:solidFill>
                  <a:srgbClr val="0070C0"/>
                </a:solidFill>
                <a:effectLst/>
                <a:uLnTx/>
                <a:uFillTx/>
              </a:rPr>
              <a:t>ĩ </a:t>
            </a:r>
            <a:r>
              <a:rPr kumimoji="0" lang="vi-VN" sz="2000" b="1" i="0" u="none" strike="noStrike" kern="0" cap="none" spc="0" normalizeH="0" baseline="0" noProof="0" dirty="0">
                <a:ln>
                  <a:noFill/>
                </a:ln>
                <a:solidFill>
                  <a:srgbClr val="0070C0"/>
                </a:solidFill>
                <a:effectLst/>
                <a:uLnTx/>
                <a:uFillTx/>
              </a:rPr>
              <a:t>thuật 9</a:t>
            </a:r>
          </a:p>
        </p:txBody>
      </p:sp>
      <p:sp>
        <p:nvSpPr>
          <p:cNvPr id="7" name="TextBox 6">
            <a:extLst>
              <a:ext uri="{FF2B5EF4-FFF2-40B4-BE49-F238E27FC236}">
                <a16:creationId xmlns:a16="http://schemas.microsoft.com/office/drawing/2014/main" xmlns="" id="{959A3A08-0E92-65B1-53BE-6854BB74ADBE}"/>
              </a:ext>
            </a:extLst>
          </p:cNvPr>
          <p:cNvSpPr txBox="1"/>
          <p:nvPr/>
        </p:nvSpPr>
        <p:spPr>
          <a:xfrm>
            <a:off x="1363474" y="4453395"/>
            <a:ext cx="8391600" cy="984885"/>
          </a:xfrm>
          <a:prstGeom prst="rect">
            <a:avLst/>
          </a:prstGeom>
          <a:noFill/>
        </p:spPr>
        <p:txBody>
          <a:bodyPr wrap="square">
            <a:spAutoFit/>
          </a:bodyPr>
          <a:lstStyle/>
          <a:p>
            <a:pPr marL="342900" indent="-342900">
              <a:buFont typeface="Wingdings" panose="05000000000000000000" pitchFamily="2" charset="2"/>
              <a:buChar char="v"/>
            </a:pP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PHẦN THỨ HAI: </a:t>
            </a:r>
          </a:p>
          <a:p>
            <a:endParaRPr lang="vi-VN" b="1" dirty="0">
              <a:solidFill>
                <a:srgbClr val="002060"/>
              </a:solidFill>
              <a:latin typeface="Arial" panose="020B0604020202020204" pitchFamily="34" charset="0"/>
            </a:endParaRPr>
          </a:p>
          <a:p>
            <a:r>
              <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HƯỚNG DẪN THỰC HIỆN CÁC BÀI HỌC CỤ </a:t>
            </a:r>
            <a:r>
              <a:rPr kumimoji="0" lang="vi-VN" sz="2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THỂ</a:t>
            </a:r>
            <a:endParaRPr lang="vi-VN" sz="2000" b="1" dirty="0">
              <a:solidFill>
                <a:srgbClr val="0070C0"/>
              </a:solidFill>
            </a:endParaRPr>
          </a:p>
        </p:txBody>
      </p:sp>
      <p:pic>
        <p:nvPicPr>
          <p:cNvPr id="8" name="Picture 3" descr="C:\Users\DHNV1\Desktop\LogoChanTroi.jpg">
            <a:extLst>
              <a:ext uri="{FF2B5EF4-FFF2-40B4-BE49-F238E27FC236}">
                <a16:creationId xmlns:a16="http://schemas.microsoft.com/office/drawing/2014/main" xmlns="" id="{7FA0E582-9A5D-874F-9563-24937DFF08B8}"/>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8883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DA4C1B2F-6A16-5660-50E9-53B2380BCFC1}"/>
              </a:ext>
            </a:extLst>
          </p:cNvPr>
          <p:cNvSpPr>
            <a:spLocks noGrp="1"/>
          </p:cNvSpPr>
          <p:nvPr>
            <p:ph type="dt" sz="half" idx="2"/>
          </p:nvPr>
        </p:nvSpPr>
        <p:spPr/>
        <p:txBody>
          <a:bodyPr/>
          <a:lstStyle/>
          <a:p>
            <a:endParaRPr lang="en-US" dirty="0"/>
          </a:p>
        </p:txBody>
      </p:sp>
      <p:sp>
        <p:nvSpPr>
          <p:cNvPr id="5" name="Slide Number Placeholder 4">
            <a:extLst>
              <a:ext uri="{FF2B5EF4-FFF2-40B4-BE49-F238E27FC236}">
                <a16:creationId xmlns:a16="http://schemas.microsoft.com/office/drawing/2014/main" xmlns="" id="{15C7F502-DC74-1090-1090-B5C6CC4D5027}"/>
              </a:ext>
            </a:extLst>
          </p:cNvPr>
          <p:cNvSpPr>
            <a:spLocks noGrp="1"/>
          </p:cNvSpPr>
          <p:nvPr>
            <p:ph type="sldNum" sz="quarter" idx="4"/>
          </p:nvPr>
        </p:nvSpPr>
        <p:spPr/>
        <p:txBody>
          <a:bodyPr/>
          <a:lstStyle/>
          <a:p>
            <a:fld id="{74A3404E-108D-4C83-932E-0A353F71BD4D}" type="slidenum">
              <a:rPr lang="en-US" smtClean="0"/>
              <a:pPr/>
              <a:t>34</a:t>
            </a:fld>
            <a:endParaRPr lang="en-US"/>
          </a:p>
        </p:txBody>
      </p:sp>
      <p:pic>
        <p:nvPicPr>
          <p:cNvPr id="6" name="Picture 3" descr="C:\Users\DHNV1\Desktop\LogoChanTroi.jpg">
            <a:extLst>
              <a:ext uri="{FF2B5EF4-FFF2-40B4-BE49-F238E27FC236}">
                <a16:creationId xmlns:a16="http://schemas.microsoft.com/office/drawing/2014/main" xmlns="" id="{8FCA96C5-6A5D-4640-8E25-3A28A4A68C79}"/>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pic>
        <p:nvPicPr>
          <p:cNvPr id="2" name="Picture 1"/>
          <p:cNvPicPr>
            <a:picLocks noChangeAspect="1"/>
          </p:cNvPicPr>
          <p:nvPr/>
        </p:nvPicPr>
        <p:blipFill>
          <a:blip r:embed="rId3"/>
          <a:stretch>
            <a:fillRect/>
          </a:stretch>
        </p:blipFill>
        <p:spPr>
          <a:xfrm>
            <a:off x="1454635" y="722376"/>
            <a:ext cx="4351804" cy="6109716"/>
          </a:xfrm>
          <a:prstGeom prst="rect">
            <a:avLst/>
          </a:prstGeom>
        </p:spPr>
      </p:pic>
      <p:pic>
        <p:nvPicPr>
          <p:cNvPr id="3" name="Picture 2"/>
          <p:cNvPicPr>
            <a:picLocks noChangeAspect="1"/>
          </p:cNvPicPr>
          <p:nvPr/>
        </p:nvPicPr>
        <p:blipFill rotWithShape="1">
          <a:blip r:embed="rId4"/>
          <a:srcRect t="449" b="-1"/>
          <a:stretch/>
        </p:blipFill>
        <p:spPr>
          <a:xfrm>
            <a:off x="5806439" y="731520"/>
            <a:ext cx="4351509" cy="6100572"/>
          </a:xfrm>
          <a:prstGeom prst="rect">
            <a:avLst/>
          </a:prstGeom>
        </p:spPr>
      </p:pic>
    </p:spTree>
    <p:extLst>
      <p:ext uri="{BB962C8B-B14F-4D97-AF65-F5344CB8AC3E}">
        <p14:creationId xmlns:p14="http://schemas.microsoft.com/office/powerpoint/2010/main" val="38779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5DFE8FD9-59EF-3F5C-B071-910D677AB546}"/>
              </a:ext>
            </a:extLst>
          </p:cNvPr>
          <p:cNvSpPr>
            <a:spLocks noGrp="1"/>
          </p:cNvSpPr>
          <p:nvPr>
            <p:ph type="sldNum" sz="quarter" idx="4"/>
          </p:nvPr>
        </p:nvSpPr>
        <p:spPr/>
        <p:txBody>
          <a:bodyPr/>
          <a:lstStyle/>
          <a:p>
            <a:fld id="{74A3404E-108D-4C83-932E-0A353F71BD4D}" type="slidenum">
              <a:rPr lang="en-US" smtClean="0"/>
              <a:pPr/>
              <a:t>35</a:t>
            </a:fld>
            <a:endParaRPr lang="en-US"/>
          </a:p>
        </p:txBody>
      </p:sp>
      <p:pic>
        <p:nvPicPr>
          <p:cNvPr id="6" name="Picture 3" descr="C:\Users\DHNV1\Desktop\LogoChanTroi.jpg">
            <a:extLst>
              <a:ext uri="{FF2B5EF4-FFF2-40B4-BE49-F238E27FC236}">
                <a16:creationId xmlns:a16="http://schemas.microsoft.com/office/drawing/2014/main" xmlns="" id="{6B3799D2-1A58-1A4F-9515-E991B8F24260}"/>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pic>
        <p:nvPicPr>
          <p:cNvPr id="2" name="Picture 1"/>
          <p:cNvPicPr>
            <a:picLocks noChangeAspect="1"/>
          </p:cNvPicPr>
          <p:nvPr/>
        </p:nvPicPr>
        <p:blipFill>
          <a:blip r:embed="rId3"/>
          <a:stretch>
            <a:fillRect/>
          </a:stretch>
        </p:blipFill>
        <p:spPr>
          <a:xfrm>
            <a:off x="1902727" y="854108"/>
            <a:ext cx="4232898" cy="5967316"/>
          </a:xfrm>
          <a:prstGeom prst="rect">
            <a:avLst/>
          </a:prstGeom>
        </p:spPr>
      </p:pic>
      <p:pic>
        <p:nvPicPr>
          <p:cNvPr id="3" name="Picture 2"/>
          <p:cNvPicPr>
            <a:picLocks noChangeAspect="1"/>
          </p:cNvPicPr>
          <p:nvPr/>
        </p:nvPicPr>
        <p:blipFill>
          <a:blip r:embed="rId4"/>
          <a:stretch>
            <a:fillRect/>
          </a:stretch>
        </p:blipFill>
        <p:spPr>
          <a:xfrm>
            <a:off x="6135626" y="854108"/>
            <a:ext cx="4232898" cy="5978107"/>
          </a:xfrm>
          <a:prstGeom prst="rect">
            <a:avLst/>
          </a:prstGeom>
        </p:spPr>
      </p:pic>
    </p:spTree>
    <p:extLst>
      <p:ext uri="{BB962C8B-B14F-4D97-AF65-F5344CB8AC3E}">
        <p14:creationId xmlns:p14="http://schemas.microsoft.com/office/powerpoint/2010/main" val="76695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0319D76C-FF13-46F9-ABF2-190277202314}"/>
              </a:ext>
            </a:extLst>
          </p:cNvPr>
          <p:cNvSpPr/>
          <p:nvPr/>
        </p:nvSpPr>
        <p:spPr>
          <a:xfrm>
            <a:off x="4886242" y="947991"/>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CHƯƠNG TRÌNH 2018</a:t>
            </a:r>
          </a:p>
        </p:txBody>
      </p:sp>
      <p:sp>
        <p:nvSpPr>
          <p:cNvPr id="13" name="Freeform: Shape 12">
            <a:extLst>
              <a:ext uri="{FF2B5EF4-FFF2-40B4-BE49-F238E27FC236}">
                <a16:creationId xmlns:a16="http://schemas.microsoft.com/office/drawing/2014/main" xmlns="" id="{E05927D5-0B00-410E-9735-075A8CF62A07}"/>
              </a:ext>
            </a:extLst>
          </p:cNvPr>
          <p:cNvSpPr/>
          <p:nvPr/>
        </p:nvSpPr>
        <p:spPr>
          <a:xfrm rot="3600000">
            <a:off x="6654643" y="3106366"/>
            <a:ext cx="620871"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0" y="157950"/>
                </a:moveTo>
                <a:lnTo>
                  <a:pt x="310436" y="157950"/>
                </a:lnTo>
                <a:lnTo>
                  <a:pt x="310436" y="0"/>
                </a:lnTo>
                <a:lnTo>
                  <a:pt x="620871" y="394876"/>
                </a:lnTo>
                <a:lnTo>
                  <a:pt x="310436" y="789751"/>
                </a:lnTo>
                <a:lnTo>
                  <a:pt x="310436" y="631801"/>
                </a:lnTo>
                <a:lnTo>
                  <a:pt x="0" y="631801"/>
                </a:lnTo>
                <a:lnTo>
                  <a:pt x="0" y="1579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7949" rIns="186260"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3811F3FA-37BA-43C9-8C19-D53C3F14F010}"/>
              </a:ext>
            </a:extLst>
          </p:cNvPr>
          <p:cNvSpPr/>
          <p:nvPr/>
        </p:nvSpPr>
        <p:spPr>
          <a:xfrm>
            <a:off x="6681727" y="3827210"/>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SÁCH GIÁO KHOA</a:t>
            </a:r>
          </a:p>
        </p:txBody>
      </p:sp>
      <p:sp>
        <p:nvSpPr>
          <p:cNvPr id="15" name="Freeform: Shape 14">
            <a:extLst>
              <a:ext uri="{FF2B5EF4-FFF2-40B4-BE49-F238E27FC236}">
                <a16:creationId xmlns:a16="http://schemas.microsoft.com/office/drawing/2014/main" xmlns="" id="{E3CF5B8F-8EA2-4787-8AFA-EFAFF9035058}"/>
              </a:ext>
            </a:extLst>
          </p:cNvPr>
          <p:cNvSpPr/>
          <p:nvPr/>
        </p:nvSpPr>
        <p:spPr>
          <a:xfrm>
            <a:off x="5803135" y="4594386"/>
            <a:ext cx="620872"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620871" y="631801"/>
                </a:moveTo>
                <a:lnTo>
                  <a:pt x="310435" y="631801"/>
                </a:lnTo>
                <a:lnTo>
                  <a:pt x="310435" y="789751"/>
                </a:lnTo>
                <a:lnTo>
                  <a:pt x="0" y="394875"/>
                </a:lnTo>
                <a:lnTo>
                  <a:pt x="310435" y="0"/>
                </a:lnTo>
                <a:lnTo>
                  <a:pt x="310435" y="157950"/>
                </a:lnTo>
                <a:lnTo>
                  <a:pt x="620871" y="157950"/>
                </a:lnTo>
                <a:lnTo>
                  <a:pt x="620871" y="63180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6261" tIns="157950" rIns="1"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7E8FA1AC-53B4-4D2B-BD43-95C637907203}"/>
              </a:ext>
            </a:extLst>
          </p:cNvPr>
          <p:cNvSpPr/>
          <p:nvPr/>
        </p:nvSpPr>
        <p:spPr>
          <a:xfrm>
            <a:off x="3138461" y="3811308"/>
            <a:ext cx="2340005" cy="2340005"/>
          </a:xfrm>
          <a:custGeom>
            <a:avLst/>
            <a:gdLst>
              <a:gd name="connsiteX0" fmla="*/ 0 w 2340005"/>
              <a:gd name="connsiteY0" fmla="*/ 1170003 h 2340005"/>
              <a:gd name="connsiteX1" fmla="*/ 1170003 w 2340005"/>
              <a:gd name="connsiteY1" fmla="*/ 0 h 2340005"/>
              <a:gd name="connsiteX2" fmla="*/ 2340006 w 2340005"/>
              <a:gd name="connsiteY2" fmla="*/ 1170003 h 2340005"/>
              <a:gd name="connsiteX3" fmla="*/ 1170003 w 2340005"/>
              <a:gd name="connsiteY3" fmla="*/ 2340006 h 2340005"/>
              <a:gd name="connsiteX4" fmla="*/ 0 w 2340005"/>
              <a:gd name="connsiteY4" fmla="*/ 1170003 h 2340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5" h="2340005">
                <a:moveTo>
                  <a:pt x="0" y="1170003"/>
                </a:moveTo>
                <a:cubicBezTo>
                  <a:pt x="0" y="523828"/>
                  <a:pt x="523828" y="0"/>
                  <a:pt x="1170003" y="0"/>
                </a:cubicBezTo>
                <a:cubicBezTo>
                  <a:pt x="1816178" y="0"/>
                  <a:pt x="2340006" y="523828"/>
                  <a:pt x="2340006" y="1170003"/>
                </a:cubicBezTo>
                <a:cubicBezTo>
                  <a:pt x="2340006" y="1816178"/>
                  <a:pt x="1816178" y="2340006"/>
                  <a:pt x="1170003" y="2340006"/>
                </a:cubicBezTo>
                <a:cubicBezTo>
                  <a:pt x="523828" y="2340006"/>
                  <a:pt x="0" y="1816178"/>
                  <a:pt x="0" y="1170003"/>
                </a:cubicBez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78246" tIns="378246" rIns="378246" bIns="378246"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GIÁO VIÊN ĐỨNG LỚP</a:t>
            </a:r>
          </a:p>
        </p:txBody>
      </p:sp>
      <p:sp>
        <p:nvSpPr>
          <p:cNvPr id="17" name="Freeform: Shape 16">
            <a:extLst>
              <a:ext uri="{FF2B5EF4-FFF2-40B4-BE49-F238E27FC236}">
                <a16:creationId xmlns:a16="http://schemas.microsoft.com/office/drawing/2014/main" xmlns="" id="{F3062792-D5C4-4316-946F-DAB371F6583A}"/>
              </a:ext>
            </a:extLst>
          </p:cNvPr>
          <p:cNvSpPr/>
          <p:nvPr/>
        </p:nvSpPr>
        <p:spPr>
          <a:xfrm rot="18000000">
            <a:off x="4898912" y="3073194"/>
            <a:ext cx="620871" cy="789751"/>
          </a:xfrm>
          <a:custGeom>
            <a:avLst/>
            <a:gdLst>
              <a:gd name="connsiteX0" fmla="*/ 0 w 620871"/>
              <a:gd name="connsiteY0" fmla="*/ 157950 h 789751"/>
              <a:gd name="connsiteX1" fmla="*/ 310436 w 620871"/>
              <a:gd name="connsiteY1" fmla="*/ 157950 h 789751"/>
              <a:gd name="connsiteX2" fmla="*/ 310436 w 620871"/>
              <a:gd name="connsiteY2" fmla="*/ 0 h 789751"/>
              <a:gd name="connsiteX3" fmla="*/ 620871 w 620871"/>
              <a:gd name="connsiteY3" fmla="*/ 394876 h 789751"/>
              <a:gd name="connsiteX4" fmla="*/ 310436 w 620871"/>
              <a:gd name="connsiteY4" fmla="*/ 789751 h 789751"/>
              <a:gd name="connsiteX5" fmla="*/ 310436 w 620871"/>
              <a:gd name="connsiteY5" fmla="*/ 631801 h 789751"/>
              <a:gd name="connsiteX6" fmla="*/ 0 w 620871"/>
              <a:gd name="connsiteY6" fmla="*/ 631801 h 789751"/>
              <a:gd name="connsiteX7" fmla="*/ 0 w 620871"/>
              <a:gd name="connsiteY7" fmla="*/ 157950 h 7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871" h="789751">
                <a:moveTo>
                  <a:pt x="0" y="157950"/>
                </a:moveTo>
                <a:lnTo>
                  <a:pt x="310436" y="157950"/>
                </a:lnTo>
                <a:lnTo>
                  <a:pt x="310436" y="0"/>
                </a:lnTo>
                <a:lnTo>
                  <a:pt x="620871" y="394876"/>
                </a:lnTo>
                <a:lnTo>
                  <a:pt x="310436" y="789751"/>
                </a:lnTo>
                <a:lnTo>
                  <a:pt x="310436" y="631801"/>
                </a:lnTo>
                <a:lnTo>
                  <a:pt x="0" y="631801"/>
                </a:lnTo>
                <a:lnTo>
                  <a:pt x="0" y="157950"/>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57949" rIns="186261" bIns="15795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EE02B5A4-DF0C-4A91-B0A7-C85D2A74933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0" name="Rectangle 9">
            <a:extLst>
              <a:ext uri="{FF2B5EF4-FFF2-40B4-BE49-F238E27FC236}">
                <a16:creationId xmlns:a16="http://schemas.microsoft.com/office/drawing/2014/main" xmlns="" id="{A2E8E942-941F-4AC3-A193-EFE6423E4325}"/>
              </a:ext>
            </a:extLst>
          </p:cNvPr>
          <p:cNvSpPr/>
          <p:nvPr/>
        </p:nvSpPr>
        <p:spPr>
          <a:xfrm>
            <a:off x="497526" y="841911"/>
            <a:ext cx="3810937" cy="404663"/>
          </a:xfrm>
          <a:prstGeom prst="rect">
            <a:avLst/>
          </a:prstGeom>
        </p:spPr>
        <p:txBody>
          <a:bodyPr wrap="square">
            <a:spAutoFit/>
          </a:bodyPr>
          <a:lstStyle/>
          <a:p>
            <a:pPr marL="152400" marR="0" lvl="0" indent="0" algn="l" defTabSz="685800" rtl="0" eaLnBrk="1" fontAlgn="auto" latinLnBrk="0" hangingPunct="1">
              <a:lnSpc>
                <a:spcPct val="11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2060"/>
                </a:solidFill>
                <a:effectLst/>
                <a:uLnTx/>
                <a:uFillTx/>
                <a:latin typeface="Arial"/>
                <a:ea typeface="+mn-ea"/>
                <a:cs typeface="Arial"/>
                <a:sym typeface="Arial"/>
              </a:rPr>
              <a:t>VAI TRÒ CỦA GIÁO VIÊN</a:t>
            </a:r>
            <a:endParaRPr kumimoji="0" lang="de-DE" sz="2000" b="1" i="0" u="none" strike="noStrike" kern="0" cap="none" spc="0" normalizeH="0" baseline="0" noProof="0" dirty="0">
              <a:ln>
                <a:noFill/>
              </a:ln>
              <a:solidFill>
                <a:srgbClr val="002060"/>
              </a:solidFill>
              <a:effectLst/>
              <a:uLnTx/>
              <a:uFillTx/>
              <a:latin typeface="Arial"/>
              <a:ea typeface="+mn-ea"/>
              <a:cs typeface="Arial"/>
              <a:sym typeface="Arial"/>
            </a:endParaRPr>
          </a:p>
        </p:txBody>
      </p:sp>
      <p:pic>
        <p:nvPicPr>
          <p:cNvPr id="11" name="Picture 3" descr="C:\Users\DHNV1\Desktop\LogoChanTroi.jpg">
            <a:extLst>
              <a:ext uri="{FF2B5EF4-FFF2-40B4-BE49-F238E27FC236}">
                <a16:creationId xmlns:a16="http://schemas.microsoft.com/office/drawing/2014/main" xmlns="" id="{78B7837B-4AFD-4D42-AA57-C80ED01F22DE}"/>
              </a:ext>
            </a:extLst>
          </p:cNvPr>
          <p:cNvPicPr>
            <a:picLocks noChangeAspect="1" noChangeArrowheads="1"/>
          </p:cNvPicPr>
          <p:nvPr/>
        </p:nvPicPr>
        <p:blipFill>
          <a:blip r:embed="rId2"/>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9695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06" y="1732176"/>
            <a:ext cx="11637721" cy="4246593"/>
          </a:xfrm>
        </p:spPr>
        <p:txBody>
          <a:bodyPr>
            <a:normAutofit/>
          </a:bodyPr>
          <a:lstStyle/>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en-US" sz="2100" b="1" dirty="0">
              <a:solidFill>
                <a:srgbClr val="FF0000"/>
              </a:solidFill>
            </a:endParaRPr>
          </a:p>
          <a:p>
            <a:pPr marL="0" indent="0">
              <a:buNone/>
            </a:pPr>
            <a:endParaRPr lang="vi-VN" sz="2100" b="1" dirty="0">
              <a:solidFill>
                <a:srgbClr val="FF0000"/>
              </a:solidFill>
            </a:endParaRPr>
          </a:p>
        </p:txBody>
      </p:sp>
      <p:sp>
        <p:nvSpPr>
          <p:cNvPr id="8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Content Placeholder 2">
            <a:extLst>
              <a:ext uri="{FF2B5EF4-FFF2-40B4-BE49-F238E27FC236}">
                <a16:creationId xmlns:a16="http://schemas.microsoft.com/office/drawing/2014/main" xmlns="" id="{7794DEFA-85F5-EF4C-A4E1-576ACEC84AD3}"/>
              </a:ext>
            </a:extLst>
          </p:cNvPr>
          <p:cNvSpPr txBox="1">
            <a:spLocks/>
          </p:cNvSpPr>
          <p:nvPr/>
        </p:nvSpPr>
        <p:spPr>
          <a:xfrm>
            <a:off x="3279621" y="136525"/>
            <a:ext cx="6207366" cy="905068"/>
          </a:xfrm>
          <a:prstGeom prst="rect">
            <a:avLst/>
          </a:prstGeom>
        </p:spPr>
        <p:txBody>
          <a:bodyPr vert="horz" lIns="91440" tIns="45720" rIns="91440" bIns="45720" rtlCol="0" anchor="ctr">
            <a:no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Wingdings" panose="05000000000000000000" pitchFamily="2" charset="2"/>
              <a:buNone/>
              <a:tabLst/>
              <a:defRPr/>
            </a:pPr>
            <a:endPar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sp>
        <p:nvSpPr>
          <p:cNvPr id="89" name="Content Placeholder 2">
            <a:extLst>
              <a:ext uri="{FF2B5EF4-FFF2-40B4-BE49-F238E27FC236}">
                <a16:creationId xmlns:a16="http://schemas.microsoft.com/office/drawing/2014/main" xmlns="" id="{7681CE0E-DF36-5846-9837-E45BFDE87EFF}"/>
              </a:ext>
            </a:extLst>
          </p:cNvPr>
          <p:cNvSpPr txBox="1">
            <a:spLocks/>
          </p:cNvSpPr>
          <p:nvPr/>
        </p:nvSpPr>
        <p:spPr>
          <a:xfrm>
            <a:off x="207034" y="1276710"/>
            <a:ext cx="12051101" cy="4417888"/>
          </a:xfrm>
          <a:prstGeom prst="rect">
            <a:avLst/>
          </a:prstGeom>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20000"/>
              </a:lnSpc>
              <a:spcBef>
                <a:spcPts val="300"/>
              </a:spcBef>
              <a:spcAft>
                <a:spcPts val="300"/>
              </a:spcAft>
              <a:buClrTx/>
              <a:buSzTx/>
              <a:buFont typeface="Wingdings" panose="05000000000000000000" pitchFamily="2" charset="2"/>
              <a:buNone/>
              <a:tabLst/>
              <a:defRPr/>
            </a:pPr>
            <a:endParaRPr kumimoji="0" lang="vi-VN" sz="1400" b="1" i="0" u="none" strike="noStrike" kern="1200" cap="all" spc="20" normalizeH="0" baseline="0" noProof="0">
              <a:ln>
                <a:noFill/>
              </a:ln>
              <a:solidFill>
                <a:prstClr val="black"/>
              </a:solidFill>
              <a:effectLst/>
              <a:uLnTx/>
              <a:uFillTx/>
              <a:latin typeface="Myriad Pro" panose="020B0503030403020204" pitchFamily="34" charset="0"/>
              <a:ea typeface="+mn-ea"/>
              <a:cs typeface="+mn-cs"/>
            </a:endParaRPr>
          </a:p>
        </p:txBody>
      </p:sp>
      <p:sp>
        <p:nvSpPr>
          <p:cNvPr id="11" name="Rectangle 10"/>
          <p:cNvSpPr/>
          <p:nvPr/>
        </p:nvSpPr>
        <p:spPr>
          <a:xfrm>
            <a:off x="721893" y="948877"/>
            <a:ext cx="103150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Những điểm cần lưu ý khi xây dựng KHDH theo định hướng phát triển năng lực</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Slide Number Placeholder 9"/>
          <p:cNvSpPr txBox="1">
            <a:spLocks/>
          </p:cNvSpPr>
          <p:nvPr/>
        </p:nvSpPr>
        <p:spPr>
          <a:xfrm>
            <a:off x="8955007" y="6356350"/>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sp>
        <p:nvSpPr>
          <p:cNvPr id="15" name="Content Placeholder 2">
            <a:extLst>
              <a:ext uri="{FF2B5EF4-FFF2-40B4-BE49-F238E27FC236}">
                <a16:creationId xmlns:a16="http://schemas.microsoft.com/office/drawing/2014/main" xmlns="" id="{4CC1D786-102F-1B42-9C5F-1F4600F8AD9A}"/>
              </a:ext>
            </a:extLst>
          </p:cNvPr>
          <p:cNvSpPr txBox="1">
            <a:spLocks/>
          </p:cNvSpPr>
          <p:nvPr/>
        </p:nvSpPr>
        <p:spPr>
          <a:xfrm>
            <a:off x="1460491" y="1676820"/>
            <a:ext cx="8991003" cy="4073327"/>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20000"/>
              </a:lnSpc>
              <a:spcBef>
                <a:spcPts val="1000"/>
              </a:spcBef>
              <a:buFont typeface="Wingdings" panose="05000000000000000000" pitchFamily="2" charset="2"/>
              <a:buNone/>
              <a:defRPr sz="2000" b="1" i="1" kern="1200" cap="all" baseline="0">
                <a:solidFill>
                  <a:schemeClr val="tx1">
                    <a:tint val="75000"/>
                  </a:schemeClr>
                </a:solidFill>
                <a:latin typeface="Myriad Pro" panose="020B0503030403020204" pitchFamily="34" charset="0"/>
                <a:ea typeface="+mn-ea"/>
                <a:cs typeface="+mn-cs"/>
              </a:defRPr>
            </a:lvl1pPr>
            <a:lvl2pPr marL="457200" indent="0" algn="l" defTabSz="914400" rtl="0" eaLnBrk="1" latinLnBrk="0" hangingPunct="1">
              <a:lnSpc>
                <a:spcPct val="120000"/>
              </a:lnSpc>
              <a:spcBef>
                <a:spcPts val="500"/>
              </a:spcBef>
              <a:buFont typeface="Wingdings" panose="05000000000000000000" pitchFamily="2" charset="2"/>
              <a:buNone/>
              <a:defRPr sz="2000" kern="1200">
                <a:solidFill>
                  <a:schemeClr val="tx1">
                    <a:tint val="75000"/>
                  </a:schemeClr>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yriad Pro" panose="020B0503030403020204" pitchFamily="34"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yriad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Khởi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đầu</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bài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cần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tạo</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sự</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tò</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mò</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thích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thú</a:t>
            </a:r>
            <a:r>
              <a:rPr lang="en-US" i="0" cap="none" dirty="0">
                <a:solidFill>
                  <a:srgbClr val="002060"/>
                </a:solidFill>
                <a:latin typeface="Aaril"/>
              </a:rPr>
              <a: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hấp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dẫn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và</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động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đến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giác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quan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của</a:t>
            </a:r>
            <a:r>
              <a:rPr kumimoji="0" lang="en-US" sz="2000" b="1" i="0" u="none" strike="noStrike" kern="1200" cap="none" spc="0" normalizeH="0" baseline="0" noProof="0" dirty="0">
                <a:ln>
                  <a:noFill/>
                </a:ln>
                <a:solidFill>
                  <a:srgbClr val="002060"/>
                </a:solidFill>
                <a:effectLst/>
                <a:uLnTx/>
                <a:uFillTx/>
                <a:latin typeface="Aaril"/>
                <a:ea typeface="+mn-ea"/>
                <a:cs typeface="+mn-cs"/>
              </a:rPr>
              <a:t> HS.</a:t>
            </a:r>
            <a:r>
              <a:rPr kumimoji="0" lang="vi-VN" sz="2000" b="1" i="0" u="none" strike="noStrike" kern="1200" cap="none" spc="0" normalizeH="0" baseline="0" noProof="0" dirty="0">
                <a:ln>
                  <a:noFill/>
                </a:ln>
                <a:solidFill>
                  <a:srgbClr val="002060"/>
                </a:solidFill>
                <a:effectLst/>
                <a:uLnTx/>
                <a:uFillTx/>
                <a:latin typeface="Aaril"/>
                <a:ea typeface="+mn-ea"/>
                <a:cs typeface="+mn-cs"/>
              </a:rPr>
              <a:t> </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Hình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thức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tổ</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chức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hoạt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động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đa</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dạng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linh</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hoạt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với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phương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pháp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dạy</a:t>
            </a:r>
            <a:r>
              <a:rPr kumimoji="0" lang="en-US" sz="2000" b="1" i="0" u="none" strike="noStrike" kern="1200" cap="none" spc="0" normalizeH="0" baseline="0" noProof="0" dirty="0">
                <a:ln>
                  <a:noFill/>
                </a:ln>
                <a:solidFill>
                  <a:srgbClr val="002060"/>
                </a:solidFill>
                <a:effectLst/>
                <a:uLnTx/>
                <a:uFillTx/>
                <a:latin typeface="Aaril"/>
                <a:ea typeface="+mn-ea"/>
                <a:cs typeface="+mn-cs"/>
              </a:rPr>
              <a:t> -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Chú</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trọng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đến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các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loại</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trí</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thông</a:t>
            </a:r>
            <a:r>
              <a:rPr kumimoji="0" lang="en-US" sz="2000" b="1" i="0" u="none" strike="noStrike" kern="1200" cap="none" spc="0" normalizeH="0" baseline="0" noProof="0" dirty="0">
                <a:ln>
                  <a:noFill/>
                </a:ln>
                <a:solidFill>
                  <a:srgbClr val="002060"/>
                </a:solidFill>
                <a:effectLst/>
                <a:uLnTx/>
                <a:uFillTx/>
                <a:latin typeface="Aaril"/>
                <a:ea typeface="+mn-ea"/>
                <a:cs typeface="+mn-cs"/>
              </a:rPr>
              <a:t> minh </a:t>
            </a:r>
            <a:r>
              <a:rPr kumimoji="0" lang="en-US" sz="2000" b="1" i="0" u="none" strike="noStrike" kern="1200" cap="none" spc="0" normalizeH="0" baseline="0" noProof="0" dirty="0" err="1">
                <a:ln>
                  <a:noFill/>
                </a:ln>
                <a:solidFill>
                  <a:srgbClr val="002060"/>
                </a:solidFill>
                <a:effectLst/>
                <a:uLnTx/>
                <a:uFillTx/>
                <a:latin typeface="Aaril"/>
                <a:ea typeface="+mn-ea"/>
                <a:cs typeface="+mn-cs"/>
              </a:rPr>
              <a:t>của</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HS để phát triển các </a:t>
            </a:r>
            <a:r>
              <a:rPr kumimoji="0" lang="en-US" sz="2000" b="1" i="0" u="none" strike="noStrike" kern="1200" cap="none" spc="0" normalizeH="0" baseline="0" noProof="0" dirty="0" err="1" smtClean="0">
                <a:ln>
                  <a:noFill/>
                </a:ln>
                <a:solidFill>
                  <a:srgbClr val="002060"/>
                </a:solidFill>
                <a:effectLst/>
                <a:uLnTx/>
                <a:uFillTx/>
                <a:latin typeface="Aaril"/>
                <a:ea typeface="+mn-ea"/>
                <a:cs typeface="+mn-cs"/>
              </a:rPr>
              <a:t>năng</a:t>
            </a:r>
            <a:r>
              <a:rPr kumimoji="0" lang="en-US" sz="2000" b="1" i="0" u="none" strike="noStrike" kern="1200" cap="none" spc="0" normalizeH="0" noProof="0" dirty="0" smtClean="0">
                <a:ln>
                  <a:noFill/>
                </a:ln>
                <a:solidFill>
                  <a:srgbClr val="002060"/>
                </a:solidFill>
                <a:effectLst/>
                <a:uLnTx/>
                <a:uFillTx/>
                <a:latin typeface="Aaril"/>
                <a:ea typeface="+mn-ea"/>
                <a:cs typeface="+mn-cs"/>
              </a:rPr>
              <a:t> </a:t>
            </a:r>
            <a:r>
              <a:rPr kumimoji="0" lang="en-US" sz="2000" b="1" i="0" u="none" strike="noStrike" kern="1200" cap="none" spc="0" normalizeH="0" noProof="0" dirty="0" err="1" smtClean="0">
                <a:ln>
                  <a:noFill/>
                </a:ln>
                <a:solidFill>
                  <a:srgbClr val="002060"/>
                </a:solidFill>
                <a:effectLst/>
                <a:uLnTx/>
                <a:uFillTx/>
                <a:latin typeface="Aaril"/>
                <a:ea typeface="+mn-ea"/>
                <a:cs typeface="+mn-cs"/>
              </a:rPr>
              <a:t>lực</a:t>
            </a:r>
            <a:r>
              <a:rPr kumimoji="0" lang="vi-VN" sz="2000" b="1" i="0" u="none" strike="noStrike" kern="1200" cap="none" spc="0" normalizeH="0" baseline="0" noProof="0" dirty="0" smtClean="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cá nhân</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vi-VN" sz="2000" b="1" i="0" u="none" strike="noStrike" kern="1200" cap="none" spc="0" normalizeH="0" baseline="0" noProof="0" dirty="0">
                <a:ln>
                  <a:noFill/>
                </a:ln>
                <a:solidFill>
                  <a:srgbClr val="002060"/>
                </a:solidFill>
                <a:effectLst/>
                <a:uLnTx/>
                <a:uFillTx/>
                <a:latin typeface="Aaril"/>
                <a:ea typeface="+mn-ea"/>
                <a:cs typeface="+mn-cs"/>
              </a:rPr>
              <a:t>Dựa vào điều kiện cơ sở vật chất - đối tượng học sinh.</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vi-VN" sz="2000" b="1" i="0" u="none" strike="noStrike" kern="1200" cap="none" spc="0" normalizeH="0" baseline="0" noProof="0" dirty="0">
                <a:ln>
                  <a:noFill/>
                </a:ln>
                <a:solidFill>
                  <a:srgbClr val="002060"/>
                </a:solidFill>
                <a:effectLst/>
                <a:uLnTx/>
                <a:uFillTx/>
                <a:latin typeface="Aaril"/>
                <a:ea typeface="+mn-ea"/>
                <a:cs typeface="+mn-cs"/>
              </a:rPr>
              <a:t>Tích hợp hài hoà với các môn học và văn hoá địa phương.</a:t>
            </a:r>
          </a:p>
          <a:p>
            <a:pPr marL="342900" lvl="0" indent="-342900" algn="just">
              <a:buFont typeface="Wingdings" panose="05000000000000000000" pitchFamily="2" charset="2"/>
              <a:buChar char="v"/>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Ngôn</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lang="en-US" i="0" cap="none" dirty="0" err="1">
                <a:solidFill>
                  <a:srgbClr val="002060"/>
                </a:solidFill>
                <a:latin typeface="Aaril"/>
              </a:rPr>
              <a:t>ngữ</a:t>
            </a:r>
            <a:r>
              <a:rPr lang="en-US" i="0" cap="none" dirty="0">
                <a:solidFill>
                  <a:srgbClr val="002060"/>
                </a:solidFill>
                <a:latin typeface="Aaril"/>
              </a:rPr>
              <a:t> </a:t>
            </a:r>
            <a:r>
              <a:rPr lang="en-US" i="0" cap="none" dirty="0" err="1">
                <a:solidFill>
                  <a:srgbClr val="002060"/>
                </a:solidFill>
                <a:latin typeface="Aaril"/>
              </a:rPr>
              <a:t>diễn</a:t>
            </a:r>
            <a:r>
              <a:rPr lang="en-US" i="0" cap="none" dirty="0">
                <a:solidFill>
                  <a:srgbClr val="002060"/>
                </a:solidFill>
                <a:latin typeface="Aaril"/>
              </a:rPr>
              <a:t> </a:t>
            </a:r>
            <a:r>
              <a:rPr lang="en-US" i="0" cap="none" dirty="0" err="1">
                <a:solidFill>
                  <a:srgbClr val="002060"/>
                </a:solidFill>
                <a:latin typeface="Aaril"/>
              </a:rPr>
              <a:t>đạt</a:t>
            </a:r>
            <a:r>
              <a:rPr lang="en-US" i="0" cap="none" dirty="0">
                <a:solidFill>
                  <a:srgbClr val="002060"/>
                </a:solidFill>
                <a:latin typeface="Aaril"/>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ngắn</a:t>
            </a:r>
            <a:r>
              <a:rPr lang="en-US" i="0" cap="none" dirty="0">
                <a:solidFill>
                  <a:srgbClr val="002060"/>
                </a:solidFill>
                <a:latin typeface="Aaril"/>
              </a:rPr>
              <a:t> </a:t>
            </a:r>
            <a:r>
              <a:rPr lang="en-US" i="0" cap="none" dirty="0" err="1">
                <a:solidFill>
                  <a:srgbClr val="002060"/>
                </a:solidFill>
                <a:latin typeface="Aaril"/>
              </a:rPr>
              <a:t>gọn</a:t>
            </a:r>
            <a:r>
              <a:rPr lang="en-US" i="0" cap="none" dirty="0">
                <a:solidFill>
                  <a:srgbClr val="002060"/>
                </a:solidFill>
                <a:latin typeface="Aaril"/>
              </a:rPr>
              <a:t>, </a:t>
            </a:r>
            <a:r>
              <a:rPr lang="en-US" i="0" cap="none" dirty="0" err="1">
                <a:solidFill>
                  <a:srgbClr val="002060"/>
                </a:solidFill>
                <a:latin typeface="Aaril"/>
              </a:rPr>
              <a:t>dễ</a:t>
            </a:r>
            <a:r>
              <a:rPr lang="en-US" i="0" cap="none" dirty="0">
                <a:solidFill>
                  <a:srgbClr val="002060"/>
                </a:solidFill>
                <a:latin typeface="Aaril"/>
              </a:rPr>
              <a:t> </a:t>
            </a:r>
            <a:r>
              <a:rPr lang="en-US" i="0" cap="none" dirty="0" err="1">
                <a:solidFill>
                  <a:srgbClr val="002060"/>
                </a:solidFill>
                <a:latin typeface="Aaril"/>
              </a:rPr>
              <a:t>hiểu</a:t>
            </a:r>
            <a:r>
              <a:rPr lang="en-US" i="0" cap="none" dirty="0">
                <a:solidFill>
                  <a:srgbClr val="002060"/>
                </a:solidFill>
                <a:latin typeface="Aaril"/>
              </a:rPr>
              <a:t>;</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smtClean="0">
                <a:ln>
                  <a:noFill/>
                </a:ln>
                <a:solidFill>
                  <a:srgbClr val="002060"/>
                </a:solidFill>
                <a:effectLst/>
                <a:uLnTx/>
                <a:uFillTx/>
                <a:latin typeface="Aaril"/>
                <a:ea typeface="+mn-ea"/>
                <a:cs typeface="+mn-cs"/>
              </a:rPr>
              <a:t>hình</a:t>
            </a:r>
            <a:r>
              <a:rPr kumimoji="0" lang="en-US" sz="2000" b="1" i="0" u="none" strike="noStrike" kern="1200" cap="none" spc="0" normalizeH="0" baseline="0" noProof="0" dirty="0" smtClean="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ảnh</a:t>
            </a:r>
            <a:r>
              <a:rPr kumimoji="0" lang="en-US" sz="2000" b="1" i="0" u="none" strike="noStrike" kern="1200" cap="none" spc="0" normalizeH="0" baseline="0" noProof="0" dirty="0">
                <a:ln>
                  <a:noFill/>
                </a:ln>
                <a:solidFill>
                  <a:srgbClr val="002060"/>
                </a:solidFill>
                <a:effectLst/>
                <a:uLnTx/>
                <a:uFillTx/>
                <a:latin typeface="Aaril"/>
                <a:ea typeface="+mn-ea"/>
                <a:cs typeface="+mn-cs"/>
              </a:rPr>
              <a:t> khoa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hấp</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dẫn</a:t>
            </a:r>
            <a:r>
              <a:rPr kumimoji="0" lang="en-US" sz="2000" b="1" i="0" u="none" strike="noStrike" kern="1200" cap="none" spc="0" normalizeH="0" baseline="0" noProof="0" dirty="0">
                <a:ln>
                  <a:noFill/>
                </a:ln>
                <a:solidFill>
                  <a:srgbClr val="002060"/>
                </a:solidFill>
                <a:effectLst/>
                <a:uLnTx/>
                <a:uFillTx/>
                <a:latin typeface="Aaril"/>
                <a:ea typeface="+mn-ea"/>
                <a:cs typeface="+mn-cs"/>
              </a:rPr>
              <a:t>.</a:t>
            </a:r>
          </a:p>
          <a:p>
            <a:pPr marL="342900" marR="0" lvl="0" indent="-342900" algn="just" defTabSz="914400" rtl="0" eaLnBrk="1" fontAlgn="auto" latinLnBrk="0" hangingPunct="1">
              <a:lnSpc>
                <a:spcPct val="120000"/>
              </a:lnSpc>
              <a:spcBef>
                <a:spcPts val="1000"/>
              </a:spcBef>
              <a:spcAft>
                <a:spcPts val="0"/>
              </a:spcAft>
              <a:buClrTx/>
              <a:buSzTx/>
              <a:buFont typeface="Wingdings" panose="05000000000000000000" pitchFamily="2" charset="2"/>
              <a:buChar char="v"/>
              <a:tabLst/>
              <a:defRPr/>
            </a:pPr>
            <a:r>
              <a:rPr kumimoji="0" lang="en-US" sz="2000" b="1" i="0" u="none" strike="noStrike" kern="1200" cap="none" spc="0" normalizeH="0" baseline="0" noProof="0" dirty="0" err="1">
                <a:ln>
                  <a:noFill/>
                </a:ln>
                <a:solidFill>
                  <a:srgbClr val="002060"/>
                </a:solidFill>
                <a:effectLst/>
                <a:uLnTx/>
                <a:uFillTx/>
                <a:latin typeface="Aaril"/>
                <a:ea typeface="+mn-ea"/>
                <a:cs typeface="+mn-cs"/>
              </a:rPr>
              <a:t>Tham</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khảo</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và</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sử</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dụng</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học</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liệu</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en-US" sz="2000" b="1" i="0" u="none" strike="noStrike" kern="1200" cap="none" spc="0" normalizeH="0" baseline="0" noProof="0" dirty="0" err="1">
                <a:ln>
                  <a:noFill/>
                </a:ln>
                <a:solidFill>
                  <a:srgbClr val="002060"/>
                </a:solidFill>
                <a:effectLst/>
                <a:uLnTx/>
                <a:uFillTx/>
                <a:latin typeface="Aaril"/>
                <a:ea typeface="+mn-ea"/>
                <a:cs typeface="+mn-cs"/>
              </a:rPr>
              <a:t>hỗ</a:t>
            </a:r>
            <a:r>
              <a:rPr kumimoji="0" lang="en-US" sz="2000" b="1" i="0" u="none" strike="noStrike" kern="1200" cap="none" spc="0" normalizeH="0" baseline="0" noProof="0" dirty="0">
                <a:ln>
                  <a:noFill/>
                </a:ln>
                <a:solidFill>
                  <a:srgbClr val="002060"/>
                </a:solidFill>
                <a:effectLst/>
                <a:uLnTx/>
                <a:uFillTx/>
                <a:latin typeface="Aaril"/>
                <a:ea typeface="+mn-ea"/>
                <a:cs typeface="+mn-cs"/>
              </a:rPr>
              <a:t> </a:t>
            </a:r>
            <a:r>
              <a:rPr kumimoji="0" lang="vi-VN" sz="2000" b="1" i="0" u="none" strike="noStrike" kern="1200" cap="none" spc="0" normalizeH="0" baseline="0" noProof="0" dirty="0">
                <a:ln>
                  <a:noFill/>
                </a:ln>
                <a:solidFill>
                  <a:srgbClr val="002060"/>
                </a:solidFill>
                <a:effectLst/>
                <a:uLnTx/>
                <a:uFillTx/>
                <a:latin typeface="Aaril"/>
                <a:ea typeface="+mn-ea"/>
                <a:cs typeface="+mn-cs"/>
              </a:rPr>
              <a:t>trợ từ các nguồn</a:t>
            </a:r>
            <a:r>
              <a:rPr kumimoji="0" lang="vi-VN" sz="2000" b="1" i="0" u="none" strike="noStrike" kern="1200" cap="none" spc="0" normalizeH="0" noProof="0" dirty="0">
                <a:ln>
                  <a:noFill/>
                </a:ln>
                <a:solidFill>
                  <a:srgbClr val="002060"/>
                </a:solidFill>
                <a:effectLst/>
                <a:uLnTx/>
                <a:uFillTx/>
                <a:latin typeface="Aaril"/>
                <a:ea typeface="+mn-ea"/>
                <a:cs typeface="+mn-cs"/>
              </a:rPr>
              <a:t> phù hợp với thực tế</a:t>
            </a:r>
            <a:r>
              <a:rPr kumimoji="0" lang="vi-VN" sz="2000" b="1" i="0" u="none" strike="noStrike" kern="1200" cap="none" spc="0" normalizeH="0" baseline="0" noProof="0" dirty="0">
                <a:ln>
                  <a:noFill/>
                </a:ln>
                <a:solidFill>
                  <a:srgbClr val="002060"/>
                </a:solidFill>
                <a:effectLst/>
                <a:uLnTx/>
                <a:uFillTx/>
                <a:latin typeface="Aaril"/>
                <a:ea typeface="+mn-ea"/>
                <a:cs typeface="+mn-cs"/>
              </a:rPr>
              <a:t>.</a:t>
            </a:r>
            <a:endParaRPr kumimoji="0" lang="en-US" sz="2000" b="1" i="0" u="none" strike="noStrike" kern="1200" cap="none" spc="0" normalizeH="0" baseline="0" noProof="0" dirty="0">
              <a:ln>
                <a:noFill/>
              </a:ln>
              <a:solidFill>
                <a:srgbClr val="002060"/>
              </a:solidFill>
              <a:effectLst/>
              <a:uLnTx/>
              <a:uFillTx/>
              <a:latin typeface="Aaril"/>
              <a:ea typeface="+mn-ea"/>
              <a:cs typeface="+mn-cs"/>
            </a:endParaRPr>
          </a:p>
        </p:txBody>
      </p:sp>
      <p:pic>
        <p:nvPicPr>
          <p:cNvPr id="10" name="Picture 3" descr="C:\Users\DHNV1\Desktop\LogoChanTroi.jpg">
            <a:extLst>
              <a:ext uri="{FF2B5EF4-FFF2-40B4-BE49-F238E27FC236}">
                <a16:creationId xmlns:a16="http://schemas.microsoft.com/office/drawing/2014/main" xmlns="" id="{4E05FFC8-DF00-3C48-AB8F-761FEF83DE20}"/>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426303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1000"/>
                                        <p:tgtEl>
                                          <p:spTgt spid="15">
                                            <p:txEl>
                                              <p:pRg st="4" end="4"/>
                                            </p:txEl>
                                          </p:spTgt>
                                        </p:tgtEl>
                                      </p:cBhvr>
                                    </p:animEffect>
                                    <p:anim calcmode="lin" valueType="num">
                                      <p:cBhvr>
                                        <p:cTn id="28"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1000"/>
                                        <p:tgtEl>
                                          <p:spTgt spid="15">
                                            <p:txEl>
                                              <p:pRg st="5" end="5"/>
                                            </p:txEl>
                                          </p:spTgt>
                                        </p:tgtEl>
                                      </p:cBhvr>
                                    </p:animEffect>
                                    <p:anim calcmode="lin" valueType="num">
                                      <p:cBhvr>
                                        <p:cTn id="33" dur="1000" fill="hold"/>
                                        <p:tgtEl>
                                          <p:spTgt spid="1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fade">
                                      <p:cBhvr>
                                        <p:cTn id="37" dur="1000"/>
                                        <p:tgtEl>
                                          <p:spTgt spid="15">
                                            <p:txEl>
                                              <p:pRg st="6" end="6"/>
                                            </p:txEl>
                                          </p:spTgt>
                                        </p:tgtEl>
                                      </p:cBhvr>
                                    </p:animEffect>
                                    <p:anim calcmode="lin" valueType="num">
                                      <p:cBhvr>
                                        <p:cTn id="38" dur="1000" fill="hold"/>
                                        <p:tgtEl>
                                          <p:spTgt spid="1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F26AB-55CB-2EF6-BCB2-B33F9EC8F4BF}"/>
              </a:ext>
            </a:extLst>
          </p:cNvPr>
          <p:cNvSpPr>
            <a:spLocks noGrp="1"/>
          </p:cNvSpPr>
          <p:nvPr>
            <p:ph type="title"/>
          </p:nvPr>
        </p:nvSpPr>
        <p:spPr>
          <a:xfrm>
            <a:off x="2690446" y="855147"/>
            <a:ext cx="6603023" cy="756410"/>
          </a:xfrm>
        </p:spPr>
        <p:txBody>
          <a:bodyPr>
            <a:normAutofit/>
          </a:bodyPr>
          <a:lstStyle/>
          <a:p>
            <a:pPr algn="ctr"/>
            <a:r>
              <a:rPr lang="en-US" sz="2400" b="1" dirty="0" err="1">
                <a:solidFill>
                  <a:srgbClr val="0070C0"/>
                </a:solidFill>
                <a:latin typeface="Aaril"/>
              </a:rPr>
              <a:t>Phương</a:t>
            </a:r>
            <a:r>
              <a:rPr lang="en-US" sz="2400" b="1" dirty="0">
                <a:solidFill>
                  <a:srgbClr val="0070C0"/>
                </a:solidFill>
                <a:latin typeface="Aaril"/>
              </a:rPr>
              <a:t> </a:t>
            </a:r>
            <a:r>
              <a:rPr lang="en-US" sz="2400" b="1" dirty="0" err="1">
                <a:solidFill>
                  <a:srgbClr val="0070C0"/>
                </a:solidFill>
                <a:latin typeface="Aaril"/>
              </a:rPr>
              <a:t>pháp</a:t>
            </a:r>
            <a:r>
              <a:rPr lang="en-US" sz="2400" b="1" dirty="0">
                <a:solidFill>
                  <a:srgbClr val="0070C0"/>
                </a:solidFill>
                <a:latin typeface="Aaril"/>
              </a:rPr>
              <a:t> </a:t>
            </a:r>
            <a:r>
              <a:rPr lang="en-US" sz="2400" b="1" dirty="0" err="1">
                <a:solidFill>
                  <a:srgbClr val="0070C0"/>
                </a:solidFill>
                <a:latin typeface="Aaril"/>
              </a:rPr>
              <a:t>dạy</a:t>
            </a:r>
            <a:r>
              <a:rPr lang="en-US" sz="2400" b="1" dirty="0">
                <a:solidFill>
                  <a:srgbClr val="0070C0"/>
                </a:solidFill>
                <a:latin typeface="Aaril"/>
              </a:rPr>
              <a:t> </a:t>
            </a:r>
            <a:r>
              <a:rPr lang="en-US" sz="2400" b="1" dirty="0" err="1">
                <a:solidFill>
                  <a:srgbClr val="0070C0"/>
                </a:solidFill>
                <a:latin typeface="Aaril"/>
              </a:rPr>
              <a:t>học</a:t>
            </a:r>
            <a:r>
              <a:rPr lang="en-US" sz="2400" b="1" dirty="0">
                <a:solidFill>
                  <a:srgbClr val="0070C0"/>
                </a:solidFill>
                <a:latin typeface="Aaril"/>
              </a:rPr>
              <a:t> </a:t>
            </a:r>
            <a:r>
              <a:rPr lang="en-US" sz="2400" b="1" dirty="0" err="1">
                <a:solidFill>
                  <a:srgbClr val="0070C0"/>
                </a:solidFill>
                <a:latin typeface="Aaril"/>
              </a:rPr>
              <a:t>đóng</a:t>
            </a:r>
            <a:r>
              <a:rPr lang="en-US" sz="2400" b="1" dirty="0">
                <a:solidFill>
                  <a:srgbClr val="0070C0"/>
                </a:solidFill>
                <a:latin typeface="Aaril"/>
              </a:rPr>
              <a:t> </a:t>
            </a:r>
            <a:r>
              <a:rPr lang="en-US" sz="2400" b="1" dirty="0" err="1">
                <a:solidFill>
                  <a:srgbClr val="0070C0"/>
                </a:solidFill>
                <a:latin typeface="Aaril"/>
              </a:rPr>
              <a:t>mở</a:t>
            </a:r>
            <a:endParaRPr lang="vi-VN" sz="2400" b="1" dirty="0">
              <a:solidFill>
                <a:srgbClr val="0070C0"/>
              </a:solidFill>
              <a:latin typeface="Aaril"/>
            </a:endParaRPr>
          </a:p>
        </p:txBody>
      </p:sp>
      <p:sp>
        <p:nvSpPr>
          <p:cNvPr id="4" name="Slide Number Placeholder 3">
            <a:extLst>
              <a:ext uri="{FF2B5EF4-FFF2-40B4-BE49-F238E27FC236}">
                <a16:creationId xmlns:a16="http://schemas.microsoft.com/office/drawing/2014/main" xmlns="" id="{98F15CB6-114F-17E3-A456-26B618D6C16F}"/>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38</a:t>
            </a:fld>
            <a:endParaRPr lang="en-US">
              <a:solidFill>
                <a:srgbClr val="514843">
                  <a:lumMod val="75000"/>
                </a:srgbClr>
              </a:solidFill>
            </a:endParaRPr>
          </a:p>
        </p:txBody>
      </p:sp>
      <p:pic>
        <p:nvPicPr>
          <p:cNvPr id="9" name="Content Placeholder 8">
            <a:extLst>
              <a:ext uri="{FF2B5EF4-FFF2-40B4-BE49-F238E27FC236}">
                <a16:creationId xmlns:a16="http://schemas.microsoft.com/office/drawing/2014/main" xmlns="" id="{A5E166E7-D82B-3211-628F-D6F69B6281D8}"/>
              </a:ext>
            </a:extLst>
          </p:cNvPr>
          <p:cNvPicPr>
            <a:picLocks noGrp="1" noChangeAspect="1"/>
          </p:cNvPicPr>
          <p:nvPr>
            <p:ph idx="1"/>
          </p:nvPr>
        </p:nvPicPr>
        <p:blipFill>
          <a:blip r:embed="rId2"/>
          <a:stretch>
            <a:fillRect/>
          </a:stretch>
        </p:blipFill>
        <p:spPr>
          <a:xfrm>
            <a:off x="1922926" y="1939981"/>
            <a:ext cx="8346147" cy="3700593"/>
          </a:xfrm>
          <a:prstGeom prst="rect">
            <a:avLst/>
          </a:prstGeom>
        </p:spPr>
      </p:pic>
      <p:pic>
        <p:nvPicPr>
          <p:cNvPr id="5" name="Picture 3" descr="C:\Users\DHNV1\Desktop\LogoChanTroi.jpg">
            <a:extLst>
              <a:ext uri="{FF2B5EF4-FFF2-40B4-BE49-F238E27FC236}">
                <a16:creationId xmlns:a16="http://schemas.microsoft.com/office/drawing/2014/main" xmlns="" id="{638E6CC5-4B18-7648-95A4-B94CF411DBA4}"/>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98943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688AB55-EB5E-C481-84E9-38D05C40DF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Content Placeholder 3">
            <a:extLst>
              <a:ext uri="{FF2B5EF4-FFF2-40B4-BE49-F238E27FC236}">
                <a16:creationId xmlns:a16="http://schemas.microsoft.com/office/drawing/2014/main" xmlns="" id="{D9293CC6-80B7-0527-9F8C-74C486B0062C}"/>
              </a:ext>
            </a:extLst>
          </p:cNvPr>
          <p:cNvPicPr>
            <a:picLocks noChangeAspect="1"/>
          </p:cNvPicPr>
          <p:nvPr/>
        </p:nvPicPr>
        <p:blipFill>
          <a:blip r:embed="rId2"/>
          <a:stretch>
            <a:fillRect/>
          </a:stretch>
        </p:blipFill>
        <p:spPr>
          <a:xfrm>
            <a:off x="1323969" y="993727"/>
            <a:ext cx="9127525" cy="4798807"/>
          </a:xfrm>
          <a:prstGeom prst="rect">
            <a:avLst/>
          </a:prstGeom>
        </p:spPr>
      </p:pic>
      <p:pic>
        <p:nvPicPr>
          <p:cNvPr id="7" name="Picture 3" descr="C:\Users\DHNV1\Desktop\LogoChanTroi.jpg">
            <a:extLst>
              <a:ext uri="{FF2B5EF4-FFF2-40B4-BE49-F238E27FC236}">
                <a16:creationId xmlns:a16="http://schemas.microsoft.com/office/drawing/2014/main" xmlns="" id="{92862B39-D918-A740-B0F9-AF15AD4EF059}"/>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349495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a:extLst>
              <a:ext uri="{FF2B5EF4-FFF2-40B4-BE49-F238E27FC236}">
                <a16:creationId xmlns:a16="http://schemas.microsoft.com/office/drawing/2014/main" xmlns="" id="{CBA3F7EC-8E1B-873F-8B77-9DFB31C5B851}"/>
              </a:ext>
            </a:extLst>
          </p:cNvPr>
          <p:cNvSpPr>
            <a:spLocks noGrp="1"/>
          </p:cNvSpPr>
          <p:nvPr>
            <p:ph type="sldNum" sz="quarter" idx="12"/>
          </p:nvPr>
        </p:nvSpPr>
        <p:spPr>
          <a:xfrm>
            <a:off x="8955007" y="6356350"/>
            <a:ext cx="299297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32" name="Picture 31">
            <a:extLst>
              <a:ext uri="{FF2B5EF4-FFF2-40B4-BE49-F238E27FC236}">
                <a16:creationId xmlns:a16="http://schemas.microsoft.com/office/drawing/2014/main" xmlns="" id="{7317C00B-F758-E56C-EC3E-E002D7CBE4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Content Placeholder 2">
            <a:extLst>
              <a:ext uri="{FF2B5EF4-FFF2-40B4-BE49-F238E27FC236}">
                <a16:creationId xmlns:a16="http://schemas.microsoft.com/office/drawing/2014/main" xmlns="" id="{D09D9377-F38D-A050-A0FA-FDB88EBD42FF}"/>
              </a:ext>
            </a:extLst>
          </p:cNvPr>
          <p:cNvSpPr txBox="1">
            <a:spLocks/>
          </p:cNvSpPr>
          <p:nvPr/>
        </p:nvSpPr>
        <p:spPr>
          <a:xfrm>
            <a:off x="1055077" y="1940755"/>
            <a:ext cx="1049379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Trải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a:t>
            </a:r>
          </a:p>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Phân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tích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a:t>
            </a:r>
          </a:p>
          <a:p>
            <a:pPr marL="457200" indent="-457200">
              <a:buFont typeface="+mj-lt"/>
              <a:buAutoNum type="arabicPeriod"/>
            </a:pPr>
            <a:r>
              <a:rPr lang="vi-VN" sz="2400" b="1" dirty="0">
                <a:solidFill>
                  <a:srgbClr val="002060"/>
                </a:solidFill>
                <a:latin typeface="Arial" panose="020B0604020202020204" pitchFamily="34" charset="0"/>
                <a:cs typeface="Arial" panose="020B0604020202020204" pitchFamily="34" charset="0"/>
              </a:rPr>
              <a:t>Chủ đề và các dạng bài học của SGK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9 </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CTST</a:t>
            </a:r>
            <a:r>
              <a:rPr lang="en-US" sz="2400" b="1" dirty="0">
                <a:solidFill>
                  <a:srgbClr val="002060"/>
                </a:solidFill>
                <a:latin typeface="Arial" panose="020B0604020202020204" pitchFamily="34" charset="0"/>
                <a:cs typeface="Arial" panose="020B0604020202020204" pitchFamily="34" charset="0"/>
              </a:rPr>
              <a:t> </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Bản</a:t>
            </a:r>
            <a:r>
              <a:rPr lang="en-US" sz="2400" b="1" dirty="0" smtClean="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1. </a:t>
            </a:r>
          </a:p>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Trải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nghiệm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p>
          <a:p>
            <a:pPr marL="457200" indent="-457200">
              <a:buFont typeface="+mj-lt"/>
              <a:buAutoNum type="arabicPeriod"/>
            </a:pPr>
            <a:r>
              <a:rPr lang="vi-VN" sz="2400" b="1" dirty="0">
                <a:solidFill>
                  <a:srgbClr val="002060"/>
                </a:solidFill>
                <a:cs typeface="Arial" panose="020B0604020202020204" pitchFamily="34" charset="0"/>
              </a:rPr>
              <a:t>Tìm hiểu Chương trình và yêu cầu cần đạt </a:t>
            </a:r>
            <a:r>
              <a:rPr lang="en-US" sz="2400" b="1" dirty="0" err="1">
                <a:solidFill>
                  <a:srgbClr val="002060"/>
                </a:solidFill>
                <a:latin typeface="Arial (Body)"/>
                <a:cs typeface="Arial" panose="020B0604020202020204" pitchFamily="34" charset="0"/>
              </a:rPr>
              <a:t>của</a:t>
            </a:r>
            <a:r>
              <a:rPr lang="en-US" sz="2400" b="1" dirty="0">
                <a:solidFill>
                  <a:srgbClr val="002060"/>
                </a:solidFill>
                <a:latin typeface="Arial (Body)"/>
                <a:cs typeface="Arial" panose="020B0604020202020204" pitchFamily="34" charset="0"/>
              </a:rPr>
              <a:t> </a:t>
            </a:r>
            <a:r>
              <a:rPr lang="en-US" sz="2400" b="1" dirty="0" err="1">
                <a:solidFill>
                  <a:srgbClr val="002060"/>
                </a:solidFill>
                <a:latin typeface="Arial (Body)"/>
                <a:cs typeface="Arial" panose="020B0604020202020204" pitchFamily="34" charset="0"/>
              </a:rPr>
              <a:t>môn</a:t>
            </a:r>
            <a:r>
              <a:rPr lang="en-US" sz="2400" b="1" dirty="0">
                <a:solidFill>
                  <a:srgbClr val="002060"/>
                </a:solidFill>
                <a:latin typeface="Arial (Body)"/>
                <a:cs typeface="Arial" panose="020B0604020202020204" pitchFamily="34" charset="0"/>
              </a:rPr>
              <a:t> </a:t>
            </a:r>
            <a:r>
              <a:rPr lang="en-US" sz="2400" b="1" dirty="0" smtClean="0">
                <a:solidFill>
                  <a:srgbClr val="002060"/>
                </a:solidFill>
                <a:cs typeface="Arial" panose="020B0604020202020204" pitchFamily="34" charset="0"/>
              </a:rPr>
              <a:t>M</a:t>
            </a:r>
            <a:r>
              <a:rPr lang="vi-VN" sz="2400" b="1" dirty="0" smtClean="0">
                <a:solidFill>
                  <a:srgbClr val="002060"/>
                </a:solidFill>
                <a:cs typeface="Arial" panose="020B0604020202020204" pitchFamily="34" charset="0"/>
              </a:rPr>
              <a:t>ĩ </a:t>
            </a:r>
            <a:r>
              <a:rPr lang="vi-VN" sz="2400" b="1" dirty="0">
                <a:solidFill>
                  <a:srgbClr val="002060"/>
                </a:solidFill>
                <a:cs typeface="Arial" panose="020B0604020202020204" pitchFamily="34" charset="0"/>
              </a:rPr>
              <a:t>thuật lớp 9.</a:t>
            </a:r>
          </a:p>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Những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điểm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mới</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của</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SGK</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Mĩ</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thuật</a:t>
            </a:r>
            <a:r>
              <a:rPr lang="en-US" sz="2400" b="1" dirty="0">
                <a:solidFill>
                  <a:srgbClr val="002060"/>
                </a:solidFill>
                <a:latin typeface="Arial" panose="020B0604020202020204" pitchFamily="34" charset="0"/>
                <a:cs typeface="Arial" panose="020B0604020202020204" pitchFamily="34" charset="0"/>
              </a:rPr>
              <a:t> 9 </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CTST</a:t>
            </a:r>
            <a:r>
              <a:rPr lang="en-US" sz="2400" b="1" dirty="0" smtClean="0">
                <a:solidFill>
                  <a:srgbClr val="002060"/>
                </a:solidFill>
                <a:latin typeface="Arial" panose="020B0604020202020204" pitchFamily="34" charset="0"/>
                <a:cs typeface="Arial" panose="020B0604020202020204" pitchFamily="34" charset="0"/>
              </a:rPr>
              <a:t> - </a:t>
            </a:r>
            <a:r>
              <a:rPr lang="en-US" sz="2400" b="1" dirty="0" err="1" smtClean="0">
                <a:solidFill>
                  <a:srgbClr val="002060"/>
                </a:solidFill>
                <a:latin typeface="Arial" panose="020B0604020202020204" pitchFamily="34" charset="0"/>
                <a:cs typeface="Arial" panose="020B0604020202020204" pitchFamily="34" charset="0"/>
              </a:rPr>
              <a:t>Bản</a:t>
            </a:r>
            <a:r>
              <a:rPr lang="en-US" sz="2400" b="1" dirty="0" smtClean="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1</a:t>
            </a:r>
          </a:p>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Hướng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dẫn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sử</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dụng</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Sách</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giáo</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viên</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Mĩ</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thuật</a:t>
            </a:r>
            <a:r>
              <a:rPr lang="en-US" sz="2400" b="1" dirty="0" smtClean="0">
                <a:solidFill>
                  <a:srgbClr val="002060"/>
                </a:solidFill>
                <a:latin typeface="Arial" panose="020B0604020202020204" pitchFamily="34" charset="0"/>
                <a:cs typeface="Arial" panose="020B0604020202020204" pitchFamily="34" charset="0"/>
              </a:rPr>
              <a:t> 9.</a:t>
            </a:r>
            <a:endParaRPr lang="en-US" sz="2400" b="1" dirty="0">
              <a:solidFill>
                <a:srgbClr val="002060"/>
              </a:solidFill>
              <a:latin typeface="Arial" panose="020B0604020202020204" pitchFamily="34" charset="0"/>
              <a:cs typeface="Arial" panose="020B0604020202020204" pitchFamily="34" charset="0"/>
            </a:endParaRPr>
          </a:p>
          <a:p>
            <a:pPr marL="457200" indent="-457200">
              <a:buFont typeface="+mj-lt"/>
              <a:buAutoNum type="arabicPeriod"/>
            </a:pPr>
            <a:r>
              <a:rPr lang="en-US" sz="2400" b="1" dirty="0" err="1">
                <a:solidFill>
                  <a:srgbClr val="002060"/>
                </a:solidFill>
                <a:latin typeface="Arial" panose="020B0604020202020204" pitchFamily="34" charset="0"/>
                <a:cs typeface="Arial" panose="020B0604020202020204" pitchFamily="34" charset="0"/>
              </a:rPr>
              <a:t>Trình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bày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chia </a:t>
            </a:r>
            <a:r>
              <a:rPr lang="en-US" sz="2400" b="1" dirty="0" err="1">
                <a:solidFill>
                  <a:srgbClr val="002060"/>
                </a:solidFill>
                <a:latin typeface="Arial" panose="020B0604020202020204" pitchFamily="34" charset="0"/>
                <a:cs typeface="Arial" panose="020B0604020202020204" pitchFamily="34" charset="0"/>
              </a:rPr>
              <a:t>sẻ</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kế</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hoạch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dạy</a:t>
            </a:r>
            <a:r>
              <a:rPr lang="en-US" sz="2400" b="1" dirty="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học</a:t>
            </a:r>
            <a:r>
              <a:rPr lang="en-US" sz="2400" b="1" dirty="0" smtClean="0">
                <a:solidFill>
                  <a:srgbClr val="002060"/>
                </a:solidFill>
                <a:latin typeface="Arial" panose="020B0604020202020204" pitchFamily="34" charset="0"/>
                <a:cs typeface="Arial" panose="020B0604020202020204" pitchFamily="34" charset="0"/>
              </a:rPr>
              <a:t>.</a:t>
            </a:r>
            <a:endParaRPr lang="en-US" sz="2400" b="1" dirty="0">
              <a:solidFill>
                <a:srgbClr val="00206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b="1" dirty="0">
              <a:solidFill>
                <a:srgbClr val="0070C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43B3EED2-FC41-675D-53B4-6C2D006967F2}"/>
              </a:ext>
            </a:extLst>
          </p:cNvPr>
          <p:cNvSpPr/>
          <p:nvPr/>
        </p:nvSpPr>
        <p:spPr>
          <a:xfrm>
            <a:off x="692262" y="958682"/>
            <a:ext cx="10392508" cy="461665"/>
          </a:xfrm>
          <a:prstGeom prst="rect">
            <a:avLst/>
          </a:prstGeom>
        </p:spPr>
        <p:txBody>
          <a:bodyPr wrap="square">
            <a:spAutoFit/>
          </a:bodyPr>
          <a:lstStyle/>
          <a:p>
            <a:pPr algn="ctr"/>
            <a:r>
              <a:rPr lang="en-US" sz="2400" b="1" dirty="0">
                <a:solidFill>
                  <a:srgbClr val="002060"/>
                </a:solidFill>
                <a:latin typeface="Aaril"/>
              </a:rPr>
              <a:t>NỘI DUNG TẬP HUẤN </a:t>
            </a:r>
            <a:r>
              <a:rPr lang="x-none" sz="2400" b="1" dirty="0">
                <a:solidFill>
                  <a:srgbClr val="002060"/>
                </a:solidFill>
                <a:latin typeface="Aaril"/>
              </a:rPr>
              <a:t>SGK MĨ THUẬT </a:t>
            </a:r>
            <a:r>
              <a:rPr lang="en-US" sz="2400" b="1" dirty="0">
                <a:solidFill>
                  <a:srgbClr val="002060"/>
                </a:solidFill>
                <a:latin typeface="Aaril"/>
              </a:rPr>
              <a:t>9</a:t>
            </a:r>
            <a:r>
              <a:rPr lang="x-none" sz="2400" b="1" dirty="0">
                <a:solidFill>
                  <a:srgbClr val="002060"/>
                </a:solidFill>
                <a:latin typeface="Aaril"/>
              </a:rPr>
              <a:t> </a:t>
            </a:r>
            <a:r>
              <a:rPr lang="en-US" sz="2400" b="1" dirty="0">
                <a:solidFill>
                  <a:srgbClr val="002060"/>
                </a:solidFill>
                <a:latin typeface="Aaril"/>
              </a:rPr>
              <a:t>- CTST -</a:t>
            </a:r>
            <a:r>
              <a:rPr lang="x-none" sz="2400" b="1" dirty="0">
                <a:solidFill>
                  <a:srgbClr val="002060"/>
                </a:solidFill>
                <a:latin typeface="Aaril"/>
              </a:rPr>
              <a:t> BẢN 1</a:t>
            </a:r>
          </a:p>
        </p:txBody>
      </p:sp>
    </p:spTree>
    <p:extLst>
      <p:ext uri="{BB962C8B-B14F-4D97-AF65-F5344CB8AC3E}">
        <p14:creationId xmlns:p14="http://schemas.microsoft.com/office/powerpoint/2010/main" val="39698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arn(inVertic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AF896B1-72DD-4BBD-9BE8-5BE047A0BB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6" name="Picture 5">
            <a:extLst>
              <a:ext uri="{FF2B5EF4-FFF2-40B4-BE49-F238E27FC236}">
                <a16:creationId xmlns:a16="http://schemas.microsoft.com/office/drawing/2014/main" xmlns="" id="{648EC921-7089-4FD4-8701-60E54B3E8BEB}"/>
              </a:ext>
            </a:extLst>
          </p:cNvPr>
          <p:cNvPicPr>
            <a:picLocks noChangeAspect="1"/>
          </p:cNvPicPr>
          <p:nvPr/>
        </p:nvPicPr>
        <p:blipFill>
          <a:blip r:embed="rId2"/>
          <a:stretch>
            <a:fillRect/>
          </a:stretch>
        </p:blipFill>
        <p:spPr>
          <a:xfrm>
            <a:off x="2588706" y="1249297"/>
            <a:ext cx="7317998" cy="5107053"/>
          </a:xfrm>
          <a:prstGeom prst="rect">
            <a:avLst/>
          </a:prstGeom>
        </p:spPr>
      </p:pic>
      <p:sp>
        <p:nvSpPr>
          <p:cNvPr id="7" name="TextBox 6">
            <a:extLst>
              <a:ext uri="{FF2B5EF4-FFF2-40B4-BE49-F238E27FC236}">
                <a16:creationId xmlns:a16="http://schemas.microsoft.com/office/drawing/2014/main" xmlns="" id="{3EEA7EB1-3F72-4739-9623-F469B778D527}"/>
              </a:ext>
            </a:extLst>
          </p:cNvPr>
          <p:cNvSpPr txBox="1"/>
          <p:nvPr/>
        </p:nvSpPr>
        <p:spPr>
          <a:xfrm>
            <a:off x="2588706" y="659517"/>
            <a:ext cx="6977974" cy="427746"/>
          </a:xfrm>
          <a:prstGeom prst="rect">
            <a:avLst/>
          </a:prstGeom>
          <a:noFill/>
        </p:spPr>
        <p:txBody>
          <a:bodyPr wrap="square">
            <a:spAutoFit/>
          </a:bodyPr>
          <a:lstStyle/>
          <a:p>
            <a:pPr marR="0" lvl="0" algn="ctr" defTabSz="914400" rtl="0" eaLnBrk="1" fontAlgn="auto" latinLnBrk="0" hangingPunct="1">
              <a:lnSpc>
                <a:spcPct val="120000"/>
              </a:lnSpc>
              <a:spcBef>
                <a:spcPts val="1000"/>
              </a:spcBef>
              <a:spcAft>
                <a:spcPts val="0"/>
              </a:spcAft>
              <a:buClrTx/>
              <a:buSzTx/>
              <a:tabLst/>
              <a:defRPr/>
            </a:pP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giá</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dạy</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học</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mĩ</a:t>
            </a: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thuật</a:t>
            </a: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8" name="Picture 3" descr="C:\Users\DHNV1\Desktop\LogoChanTroi.jpg">
            <a:extLst>
              <a:ext uri="{FF2B5EF4-FFF2-40B4-BE49-F238E27FC236}">
                <a16:creationId xmlns:a16="http://schemas.microsoft.com/office/drawing/2014/main" xmlns="" id="{C75782D5-06A4-8540-856A-DC85F5B70431}"/>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132414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9CEB5482-6601-F689-AECD-8046B44F1F36}"/>
              </a:ext>
            </a:extLst>
          </p:cNvPr>
          <p:cNvSpPr>
            <a:spLocks noGrp="1"/>
          </p:cNvSpPr>
          <p:nvPr>
            <p:ph type="sldNum" sz="quarter" idx="4"/>
          </p:nvPr>
        </p:nvSpPr>
        <p:spPr/>
        <p:txBody>
          <a:bodyPr/>
          <a:lstStyle/>
          <a:p>
            <a:fld id="{74A3404E-108D-4C83-932E-0A353F71BD4D}" type="slidenum">
              <a:rPr lang="en-US" smtClean="0"/>
              <a:pPr/>
              <a:t>41</a:t>
            </a:fld>
            <a:endParaRPr lang="en-US"/>
          </a:p>
        </p:txBody>
      </p:sp>
      <p:sp>
        <p:nvSpPr>
          <p:cNvPr id="7" name="Content Placeholder 2">
            <a:extLst>
              <a:ext uri="{FF2B5EF4-FFF2-40B4-BE49-F238E27FC236}">
                <a16:creationId xmlns:a16="http://schemas.microsoft.com/office/drawing/2014/main" xmlns="" id="{C960DF98-A26B-718A-8046-D14590BAD037}"/>
              </a:ext>
            </a:extLst>
          </p:cNvPr>
          <p:cNvSpPr txBox="1">
            <a:spLocks/>
          </p:cNvSpPr>
          <p:nvPr/>
        </p:nvSpPr>
        <p:spPr>
          <a:xfrm>
            <a:off x="860180" y="983984"/>
            <a:ext cx="10084776" cy="89439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2060"/>
                </a:solidFill>
                <a:latin typeface="Arial" panose="020B0604020202020204" pitchFamily="34" charset="0"/>
                <a:cs typeface="Arial" panose="020B0604020202020204" pitchFamily="34" charset="0"/>
              </a:rPr>
              <a:t>8. </a:t>
            </a:r>
            <a:r>
              <a:rPr lang="en-US" b="1" dirty="0" err="1">
                <a:solidFill>
                  <a:srgbClr val="002060"/>
                </a:solidFill>
                <a:latin typeface="Arial" panose="020B0604020202020204" pitchFamily="34" charset="0"/>
                <a:cs typeface="Arial" panose="020B0604020202020204" pitchFamily="34" charset="0"/>
              </a:rPr>
              <a:t>Trình</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bày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và</a:t>
            </a:r>
            <a:r>
              <a:rPr lang="en-US" b="1" dirty="0">
                <a:solidFill>
                  <a:srgbClr val="002060"/>
                </a:solidFill>
                <a:latin typeface="Arial" panose="020B0604020202020204" pitchFamily="34" charset="0"/>
                <a:cs typeface="Arial" panose="020B0604020202020204" pitchFamily="34" charset="0"/>
              </a:rPr>
              <a:t> chia </a:t>
            </a:r>
            <a:r>
              <a:rPr lang="en-US" b="1" dirty="0" err="1">
                <a:solidFill>
                  <a:srgbClr val="002060"/>
                </a:solidFill>
                <a:latin typeface="Arial" panose="020B0604020202020204" pitchFamily="34" charset="0"/>
                <a:cs typeface="Arial" panose="020B0604020202020204" pitchFamily="34" charset="0"/>
              </a:rPr>
              <a:t>sẻ</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kế</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hoạch</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dạy</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học</a:t>
            </a:r>
            <a:endParaRPr lang="en-US" b="1" dirty="0">
              <a:solidFill>
                <a:srgbClr val="002060"/>
              </a:solidFill>
              <a:latin typeface="Arial" panose="020B0604020202020204" pitchFamily="34" charset="0"/>
              <a:cs typeface="Arial" panose="020B0604020202020204" pitchFamily="34" charset="0"/>
            </a:endParaRPr>
          </a:p>
          <a:p>
            <a:pPr marL="0" indent="0" algn="ctr">
              <a:buNone/>
            </a:pPr>
            <a:r>
              <a:rPr lang="vi-VN" sz="3400" b="1" dirty="0">
                <a:solidFill>
                  <a:srgbClr val="002060"/>
                </a:solidFill>
                <a:latin typeface="Arial" panose="020B0604020202020204" pitchFamily="34" charset="0"/>
                <a:cs typeface="Arial" panose="020B0604020202020204" pitchFamily="34" charset="0"/>
              </a:rPr>
              <a:t>                        </a:t>
            </a:r>
            <a:endParaRPr lang="en-US" sz="3400" b="1" dirty="0">
              <a:solidFill>
                <a:srgbClr val="00206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000" b="1" dirty="0">
              <a:solidFill>
                <a:srgbClr val="0070C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B07F7A-AA4D-E97D-CAA6-E370D0E2D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290" y="1635369"/>
            <a:ext cx="6378786" cy="5222631"/>
          </a:xfrm>
          <a:prstGeom prst="rect">
            <a:avLst/>
          </a:prstGeom>
        </p:spPr>
      </p:pic>
      <p:pic>
        <p:nvPicPr>
          <p:cNvPr id="8" name="Picture 3" descr="C:\Users\DHNV1\Desktop\LogoChanTroi.jpg">
            <a:extLst>
              <a:ext uri="{FF2B5EF4-FFF2-40B4-BE49-F238E27FC236}">
                <a16:creationId xmlns:a16="http://schemas.microsoft.com/office/drawing/2014/main" xmlns="" id="{566FE549-9FA2-A641-9F85-E33FB10269BC}"/>
              </a:ext>
            </a:extLst>
          </p:cNvPr>
          <p:cNvPicPr>
            <a:picLocks noChangeAspect="1" noChangeArrowheads="1"/>
          </p:cNvPicPr>
          <p:nvPr/>
        </p:nvPicPr>
        <p:blipFill>
          <a:blip r:embed="rId3"/>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5660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8DDBDED-FE85-B813-986E-64ECF7D6985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3404E-108D-4C83-932E-0A353F71BD4D}" type="slidenum">
              <a:rPr kumimoji="0" lang="en-US" sz="1200" b="1" i="0" u="none" strike="noStrike" kern="1200" cap="none" spc="0" normalizeH="0" baseline="0" noProof="0" smtClean="0">
                <a:ln>
                  <a:noFill/>
                </a:ln>
                <a:solidFill>
                  <a:prstClr val="white"/>
                </a:solidFill>
                <a:effectLst/>
                <a:uLnTx/>
                <a:uFillTx/>
                <a:latin typeface="Myriad Pro" panose="020B0503030403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a:ln>
                <a:noFill/>
              </a:ln>
              <a:solidFill>
                <a:prstClr val="white"/>
              </a:solidFill>
              <a:effectLst/>
              <a:uLnTx/>
              <a:uFillTx/>
              <a:latin typeface="Myriad Pro" panose="020B0503030403020204" pitchFamily="34" charset="0"/>
              <a:ea typeface="+mn-ea"/>
              <a:cs typeface="+mn-cs"/>
            </a:endParaRPr>
          </a:p>
        </p:txBody>
      </p:sp>
      <p:pic>
        <p:nvPicPr>
          <p:cNvPr id="13" name="Picture 12">
            <a:extLst>
              <a:ext uri="{FF2B5EF4-FFF2-40B4-BE49-F238E27FC236}">
                <a16:creationId xmlns:a16="http://schemas.microsoft.com/office/drawing/2014/main" xmlns="" id="{11B7B2E4-2773-B54C-BEE5-ABB7A3C95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673" y="962760"/>
            <a:ext cx="4104791" cy="5824893"/>
          </a:xfrm>
          <a:prstGeom prst="rect">
            <a:avLst/>
          </a:prstGeom>
        </p:spPr>
      </p:pic>
      <p:pic>
        <p:nvPicPr>
          <p:cNvPr id="15" name="Picture 14">
            <a:extLst>
              <a:ext uri="{FF2B5EF4-FFF2-40B4-BE49-F238E27FC236}">
                <a16:creationId xmlns:a16="http://schemas.microsoft.com/office/drawing/2014/main" xmlns="" id="{8D25EAF3-880D-2E40-8082-5503906F3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67" y="1018104"/>
            <a:ext cx="4060054" cy="5769549"/>
          </a:xfrm>
          <a:prstGeom prst="rect">
            <a:avLst/>
          </a:prstGeom>
        </p:spPr>
      </p:pic>
      <p:sp>
        <p:nvSpPr>
          <p:cNvPr id="18" name="Title 1">
            <a:extLst>
              <a:ext uri="{FF2B5EF4-FFF2-40B4-BE49-F238E27FC236}">
                <a16:creationId xmlns:a16="http://schemas.microsoft.com/office/drawing/2014/main" xmlns="" id="{CB24F328-EBBB-6E40-8967-19D3288CB80F}"/>
              </a:ext>
            </a:extLst>
          </p:cNvPr>
          <p:cNvSpPr>
            <a:spLocks noGrp="1"/>
          </p:cNvSpPr>
          <p:nvPr>
            <p:ph type="title"/>
          </p:nvPr>
        </p:nvSpPr>
        <p:spPr>
          <a:xfrm>
            <a:off x="3119448" y="206350"/>
            <a:ext cx="5953103" cy="756410"/>
          </a:xfrm>
        </p:spPr>
        <p:txBody>
          <a:bodyPr>
            <a:normAutofit/>
          </a:bodyPr>
          <a:lstStyle/>
          <a:p>
            <a:pPr algn="ctr"/>
            <a:r>
              <a:rPr lang="vi-VN" sz="2800" dirty="0">
                <a:solidFill>
                  <a:srgbClr val="002060"/>
                </a:solidFill>
                <a:latin typeface="+mn-lt"/>
              </a:rPr>
              <a:t>GỢI Ý KHUNG  KHBD </a:t>
            </a:r>
          </a:p>
        </p:txBody>
      </p:sp>
      <p:pic>
        <p:nvPicPr>
          <p:cNvPr id="7" name="Picture 3" descr="C:\Users\DHNV1\Desktop\LogoChanTroi.jpg">
            <a:extLst>
              <a:ext uri="{FF2B5EF4-FFF2-40B4-BE49-F238E27FC236}">
                <a16:creationId xmlns:a16="http://schemas.microsoft.com/office/drawing/2014/main" xmlns="" id="{0AC4CE42-C8B2-B94F-BBA3-730424B0DB0E}"/>
              </a:ext>
            </a:extLst>
          </p:cNvPr>
          <p:cNvPicPr>
            <a:picLocks noChangeAspect="1" noChangeArrowheads="1"/>
          </p:cNvPicPr>
          <p:nvPr/>
        </p:nvPicPr>
        <p:blipFill>
          <a:blip r:embed="rId4"/>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5829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8DEA499-BB48-CF4F-8E10-3D2C201358E3}"/>
              </a:ext>
            </a:extLst>
          </p:cNvPr>
          <p:cNvSpPr>
            <a:spLocks noGrp="1"/>
          </p:cNvSpPr>
          <p:nvPr>
            <p:ph type="sldNum" sz="quarter" idx="4"/>
          </p:nvPr>
        </p:nvSpPr>
        <p:spPr/>
        <p:txBody>
          <a:bodyPr/>
          <a:lstStyle/>
          <a:p>
            <a:fld id="{74A3404E-108D-4C83-932E-0A353F71BD4D}" type="slidenum">
              <a:rPr lang="en-US" smtClean="0"/>
              <a:pPr/>
              <a:t>43</a:t>
            </a:fld>
            <a:endParaRPr lang="en-US"/>
          </a:p>
        </p:txBody>
      </p:sp>
      <p:pic>
        <p:nvPicPr>
          <p:cNvPr id="6" name="Picture 5">
            <a:extLst>
              <a:ext uri="{FF2B5EF4-FFF2-40B4-BE49-F238E27FC236}">
                <a16:creationId xmlns:a16="http://schemas.microsoft.com/office/drawing/2014/main" xmlns="" id="{3C711A36-6A3F-1341-9750-9645FA106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631" y="750443"/>
            <a:ext cx="4243374" cy="5971032"/>
          </a:xfrm>
          <a:prstGeom prst="rect">
            <a:avLst/>
          </a:prstGeom>
        </p:spPr>
      </p:pic>
      <p:pic>
        <p:nvPicPr>
          <p:cNvPr id="8" name="Picture 7">
            <a:extLst>
              <a:ext uri="{FF2B5EF4-FFF2-40B4-BE49-F238E27FC236}">
                <a16:creationId xmlns:a16="http://schemas.microsoft.com/office/drawing/2014/main" xmlns="" id="{944ED945-27A2-014D-B111-E61F76F46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515" y="750444"/>
            <a:ext cx="4200367" cy="5964722"/>
          </a:xfrm>
          <a:prstGeom prst="rect">
            <a:avLst/>
          </a:prstGeom>
        </p:spPr>
      </p:pic>
      <p:pic>
        <p:nvPicPr>
          <p:cNvPr id="5" name="Picture 3" descr="C:\Users\DHNV1\Desktop\LogoChanTroi.jpg">
            <a:extLst>
              <a:ext uri="{FF2B5EF4-FFF2-40B4-BE49-F238E27FC236}">
                <a16:creationId xmlns:a16="http://schemas.microsoft.com/office/drawing/2014/main" xmlns="" id="{C6E860A4-2C31-8A4A-BC29-9CB5F2AE809F}"/>
              </a:ext>
            </a:extLst>
          </p:cNvPr>
          <p:cNvPicPr>
            <a:picLocks noChangeAspect="1" noChangeArrowheads="1"/>
          </p:cNvPicPr>
          <p:nvPr/>
        </p:nvPicPr>
        <p:blipFill>
          <a:blip r:embed="rId4"/>
          <a:srcRect/>
          <a:stretch>
            <a:fillRect/>
          </a:stretch>
        </p:blipFill>
        <p:spPr bwMode="auto">
          <a:xfrm>
            <a:off x="10903407" y="81848"/>
            <a:ext cx="1134399" cy="1005415"/>
          </a:xfrm>
          <a:prstGeom prst="rect">
            <a:avLst/>
          </a:prstGeom>
          <a:noFill/>
        </p:spPr>
      </p:pic>
    </p:spTree>
    <p:extLst>
      <p:ext uri="{BB962C8B-B14F-4D97-AF65-F5344CB8AC3E}">
        <p14:creationId xmlns:p14="http://schemas.microsoft.com/office/powerpoint/2010/main" val="21228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9AB2FE6-9E09-5146-AE90-429D03D9A6F9}"/>
              </a:ext>
            </a:extLst>
          </p:cNvPr>
          <p:cNvSpPr>
            <a:spLocks noGrp="1"/>
          </p:cNvSpPr>
          <p:nvPr>
            <p:ph type="sldNum" sz="quarter" idx="4"/>
          </p:nvPr>
        </p:nvSpPr>
        <p:spPr/>
        <p:txBody>
          <a:bodyPr/>
          <a:lstStyle/>
          <a:p>
            <a:fld id="{74A3404E-108D-4C83-932E-0A353F71BD4D}" type="slidenum">
              <a:rPr lang="en-US" smtClean="0"/>
              <a:pPr/>
              <a:t>44</a:t>
            </a:fld>
            <a:endParaRPr lang="en-US"/>
          </a:p>
        </p:txBody>
      </p:sp>
      <p:sp>
        <p:nvSpPr>
          <p:cNvPr id="5" name="Title 10">
            <a:extLst>
              <a:ext uri="{FF2B5EF4-FFF2-40B4-BE49-F238E27FC236}">
                <a16:creationId xmlns:a16="http://schemas.microsoft.com/office/drawing/2014/main" xmlns="" id="{1F1C68D9-0E6E-674B-B36B-F8B4DA100CFC}"/>
              </a:ext>
            </a:extLst>
          </p:cNvPr>
          <p:cNvSpPr>
            <a:spLocks noGrp="1"/>
          </p:cNvSpPr>
          <p:nvPr>
            <p:ph type="title"/>
          </p:nvPr>
        </p:nvSpPr>
        <p:spPr>
          <a:xfrm>
            <a:off x="690965" y="1082996"/>
            <a:ext cx="4842775" cy="591975"/>
          </a:xfrm>
        </p:spPr>
        <p:txBody>
          <a:bodyPr>
            <a:noAutofit/>
          </a:bodyPr>
          <a:lstStyle/>
          <a:p>
            <a:pPr marL="342900" indent="-342900">
              <a:buFont typeface="Wingdings" panose="05000000000000000000" pitchFamily="2" charset="2"/>
              <a:buChar char="§"/>
            </a:pPr>
            <a:r>
              <a:rPr lang="en-US" cap="none" dirty="0" err="1">
                <a:solidFill>
                  <a:schemeClr val="accent4">
                    <a:lumMod val="50000"/>
                  </a:schemeClr>
                </a:solidFill>
                <a:latin typeface="Arial" panose="020B0604020202020204" pitchFamily="34" charset="0"/>
                <a:cs typeface="Arial" panose="020B0604020202020204" pitchFamily="34" charset="0"/>
              </a:rPr>
              <a:t>Kế</a:t>
            </a:r>
            <a:r>
              <a:rPr lang="en-US" cap="none" dirty="0">
                <a:solidFill>
                  <a:schemeClr val="accent4">
                    <a:lumMod val="50000"/>
                  </a:schemeClr>
                </a:solidFill>
                <a:latin typeface="Arial" panose="020B0604020202020204" pitchFamily="34" charset="0"/>
                <a:cs typeface="Arial" panose="020B0604020202020204" pitchFamily="34" charset="0"/>
              </a:rPr>
              <a:t> </a:t>
            </a:r>
            <a:r>
              <a:rPr lang="en-US" cap="none" dirty="0" err="1">
                <a:solidFill>
                  <a:schemeClr val="accent4">
                    <a:lumMod val="50000"/>
                  </a:schemeClr>
                </a:solidFill>
                <a:latin typeface="Arial" panose="020B0604020202020204" pitchFamily="34" charset="0"/>
                <a:cs typeface="Arial" panose="020B0604020202020204" pitchFamily="34" charset="0"/>
              </a:rPr>
              <a:t>hoạch</a:t>
            </a:r>
            <a:r>
              <a:rPr lang="en-US" cap="none" dirty="0">
                <a:solidFill>
                  <a:schemeClr val="accent4">
                    <a:lumMod val="50000"/>
                  </a:schemeClr>
                </a:solidFill>
                <a:latin typeface="Arial" panose="020B0604020202020204" pitchFamily="34" charset="0"/>
                <a:cs typeface="Arial" panose="020B0604020202020204" pitchFamily="34" charset="0"/>
              </a:rPr>
              <a:t> </a:t>
            </a:r>
            <a:r>
              <a:rPr lang="en-US" cap="none" dirty="0" err="1">
                <a:solidFill>
                  <a:schemeClr val="accent4">
                    <a:lumMod val="50000"/>
                  </a:schemeClr>
                </a:solidFill>
                <a:latin typeface="Arial" panose="020B0604020202020204" pitchFamily="34" charset="0"/>
                <a:cs typeface="Arial" panose="020B0604020202020204" pitchFamily="34" charset="0"/>
              </a:rPr>
              <a:t>bài</a:t>
            </a:r>
            <a:r>
              <a:rPr lang="en-US" cap="none" dirty="0">
                <a:solidFill>
                  <a:schemeClr val="accent4">
                    <a:lumMod val="50000"/>
                  </a:schemeClr>
                </a:solidFill>
                <a:latin typeface="Arial" panose="020B0604020202020204" pitchFamily="34" charset="0"/>
                <a:cs typeface="Arial" panose="020B0604020202020204" pitchFamily="34" charset="0"/>
              </a:rPr>
              <a:t> </a:t>
            </a:r>
            <a:r>
              <a:rPr lang="en-US" cap="none" dirty="0" err="1">
                <a:solidFill>
                  <a:schemeClr val="accent4">
                    <a:lumMod val="50000"/>
                  </a:schemeClr>
                </a:solidFill>
                <a:latin typeface="Arial" panose="020B0604020202020204" pitchFamily="34" charset="0"/>
                <a:cs typeface="Arial" panose="020B0604020202020204" pitchFamily="34" charset="0"/>
              </a:rPr>
              <a:t>dạy</a:t>
            </a:r>
            <a:r>
              <a:rPr lang="en-US" cap="none" dirty="0">
                <a:solidFill>
                  <a:schemeClr val="accent4">
                    <a:lumMod val="50000"/>
                  </a:schemeClr>
                </a:solidFill>
                <a:latin typeface="Arial" panose="020B0604020202020204" pitchFamily="34" charset="0"/>
                <a:cs typeface="Arial" panose="020B0604020202020204" pitchFamily="34" charset="0"/>
              </a:rPr>
              <a:t> </a:t>
            </a:r>
            <a:r>
              <a:rPr lang="en-US" cap="none" dirty="0" err="1">
                <a:solidFill>
                  <a:schemeClr val="accent4">
                    <a:lumMod val="50000"/>
                  </a:schemeClr>
                </a:solidFill>
                <a:latin typeface="Arial" panose="020B0604020202020204" pitchFamily="34" charset="0"/>
                <a:cs typeface="Arial" panose="020B0604020202020204" pitchFamily="34" charset="0"/>
              </a:rPr>
              <a:t>Mĩ</a:t>
            </a:r>
            <a:r>
              <a:rPr lang="en-US" cap="none" dirty="0">
                <a:solidFill>
                  <a:schemeClr val="accent4">
                    <a:lumMod val="50000"/>
                  </a:schemeClr>
                </a:solidFill>
                <a:latin typeface="Arial" panose="020B0604020202020204" pitchFamily="34" charset="0"/>
                <a:cs typeface="Arial" panose="020B0604020202020204" pitchFamily="34" charset="0"/>
              </a:rPr>
              <a:t> </a:t>
            </a:r>
            <a:r>
              <a:rPr lang="en-US" cap="none" dirty="0" err="1">
                <a:solidFill>
                  <a:schemeClr val="accent4">
                    <a:lumMod val="50000"/>
                  </a:schemeClr>
                </a:solidFill>
                <a:latin typeface="Arial" panose="020B0604020202020204" pitchFamily="34" charset="0"/>
                <a:cs typeface="Arial" panose="020B0604020202020204" pitchFamily="34" charset="0"/>
              </a:rPr>
              <a:t>thuật</a:t>
            </a:r>
            <a:r>
              <a:rPr lang="en-US" cap="none" dirty="0">
                <a:solidFill>
                  <a:schemeClr val="accent4">
                    <a:lumMod val="50000"/>
                  </a:schemeClr>
                </a:solidFill>
                <a:latin typeface="Arial" panose="020B0604020202020204" pitchFamily="34" charset="0"/>
                <a:cs typeface="Arial" panose="020B0604020202020204" pitchFamily="34" charset="0"/>
              </a:rPr>
              <a:t> </a:t>
            </a:r>
          </a:p>
        </p:txBody>
      </p:sp>
      <p:sp>
        <p:nvSpPr>
          <p:cNvPr id="12" name="Title 10">
            <a:extLst>
              <a:ext uri="{FF2B5EF4-FFF2-40B4-BE49-F238E27FC236}">
                <a16:creationId xmlns:a16="http://schemas.microsoft.com/office/drawing/2014/main" xmlns="" id="{D7CDECD1-363E-AF4C-9FF0-D05FF6AD6A53}"/>
              </a:ext>
            </a:extLst>
          </p:cNvPr>
          <p:cNvSpPr txBox="1">
            <a:spLocks/>
          </p:cNvSpPr>
          <p:nvPr/>
        </p:nvSpPr>
        <p:spPr>
          <a:xfrm>
            <a:off x="826008" y="2039442"/>
            <a:ext cx="4842775" cy="27791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cap="none" dirty="0" err="1">
                <a:solidFill>
                  <a:schemeClr val="bg2">
                    <a:lumMod val="50000"/>
                  </a:schemeClr>
                </a:solidFill>
                <a:effectLst/>
                <a:latin typeface="Arial" panose="020B0604020202020204" pitchFamily="34" charset="0"/>
                <a:cs typeface="Arial" panose="020B0604020202020204" pitchFamily="34" charset="0"/>
              </a:rPr>
              <a:t>Tài</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liệu</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điện</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tử</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hỗ</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trợ</a:t>
            </a:r>
            <a:r>
              <a:rPr lang="en-US" sz="2000" cap="none" dirty="0">
                <a:solidFill>
                  <a:schemeClr val="bg2">
                    <a:lumMod val="50000"/>
                  </a:schemeClr>
                </a:solidFill>
                <a:effectLst/>
                <a:latin typeface="Arial" panose="020B0604020202020204" pitchFamily="34" charset="0"/>
                <a:cs typeface="Arial" panose="020B0604020202020204" pitchFamily="34" charset="0"/>
              </a:rPr>
              <a:t> </a:t>
            </a:r>
            <a:r>
              <a:rPr lang="en-US" sz="2000" cap="none" dirty="0" err="1" smtClean="0">
                <a:solidFill>
                  <a:schemeClr val="bg2">
                    <a:lumMod val="50000"/>
                  </a:schemeClr>
                </a:solidFill>
                <a:effectLst/>
                <a:latin typeface="Arial" panose="020B0604020202020204" pitchFamily="34" charset="0"/>
                <a:cs typeface="Arial" panose="020B0604020202020204" pitchFamily="34" charset="0"/>
              </a:rPr>
              <a:t>giáo</a:t>
            </a:r>
            <a:r>
              <a:rPr lang="en-US" sz="200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cap="none" dirty="0" err="1">
                <a:solidFill>
                  <a:schemeClr val="bg2">
                    <a:lumMod val="50000"/>
                  </a:schemeClr>
                </a:solidFill>
                <a:effectLst/>
                <a:latin typeface="Arial" panose="020B0604020202020204" pitchFamily="34" charset="0"/>
                <a:cs typeface="Arial" panose="020B0604020202020204" pitchFamily="34" charset="0"/>
              </a:rPr>
              <a:t>viên</a:t>
            </a:r>
            <a:r>
              <a:rPr lang="en-US" sz="2000" cap="none" dirty="0">
                <a:solidFill>
                  <a:schemeClr val="bg2">
                    <a:lumMod val="50000"/>
                  </a:schemeClr>
                </a:solidFill>
                <a:effectLst/>
                <a:latin typeface="Arial" panose="020B0604020202020204" pitchFamily="34" charset="0"/>
                <a:cs typeface="Arial" panose="020B0604020202020204" pitchFamily="34" charset="0"/>
              </a:rPr>
              <a:t>:</a:t>
            </a: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Xây</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dựng</a:t>
            </a:r>
            <a:r>
              <a:rPr lang="en-US" sz="2000" b="0" cap="none" dirty="0">
                <a:solidFill>
                  <a:schemeClr val="bg2">
                    <a:lumMod val="50000"/>
                  </a:schemeClr>
                </a:solidFill>
                <a:effectLst/>
                <a:latin typeface="Arial" panose="020B0604020202020204" pitchFamily="34" charset="0"/>
                <a:cs typeface="Arial" panose="020B0604020202020204" pitchFamily="34" charset="0"/>
              </a:rPr>
              <a:t> KHBD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theo</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từng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tiết</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của</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r>
            <a:br>
              <a:rPr lang="en-US" sz="2000" b="0" cap="none" dirty="0" smtClean="0">
                <a:solidFill>
                  <a:schemeClr val="bg2">
                    <a:lumMod val="50000"/>
                  </a:schemeClr>
                </a:solidFill>
                <a:effectLst/>
                <a:latin typeface="Arial" panose="020B0604020202020204" pitchFamily="34" charset="0"/>
                <a:cs typeface="Arial" panose="020B0604020202020204" pitchFamily="34" charset="0"/>
              </a:rPr>
            </a:b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bài</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trong</a:t>
            </a:r>
            <a:r>
              <a:rPr lang="en-US" sz="2000" b="0" cap="none" dirty="0">
                <a:solidFill>
                  <a:schemeClr val="bg2">
                    <a:lumMod val="50000"/>
                  </a:schemeClr>
                </a:solidFill>
                <a:effectLst/>
                <a:latin typeface="Arial" panose="020B0604020202020204" pitchFamily="34" charset="0"/>
                <a:cs typeface="Arial" panose="020B0604020202020204" pitchFamily="34" charset="0"/>
              </a:rPr>
              <a:t> SGK.</a:t>
            </a:r>
          </a:p>
          <a:p>
            <a:endParaRPr lang="en-US" sz="2000" b="0" cap="none" dirty="0">
              <a:solidFill>
                <a:schemeClr val="bg2">
                  <a:lumMod val="50000"/>
                </a:schemeClr>
              </a:solidFill>
              <a:effectLst/>
              <a:latin typeface="Arial" panose="020B0604020202020204" pitchFamily="34" charset="0"/>
              <a:cs typeface="Arial" panose="020B0604020202020204" pitchFamily="34" charset="0"/>
            </a:endParaRPr>
          </a:p>
          <a:p>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Cách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tổ</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chức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hoạt</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động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và</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linh</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hoạt</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vận</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smtClean="0">
                <a:solidFill>
                  <a:schemeClr val="bg2">
                    <a:lumMod val="50000"/>
                  </a:schemeClr>
                </a:solidFill>
                <a:effectLst/>
                <a:latin typeface="Arial" panose="020B0604020202020204" pitchFamily="34" charset="0"/>
                <a:cs typeface="Arial" panose="020B0604020202020204" pitchFamily="34" charset="0"/>
              </a:rPr>
              <a:t>dụng</a:t>
            </a:r>
            <a:r>
              <a:rPr lang="en-US" sz="2000" b="0" cap="none" dirty="0" smtClean="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phương</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pháp</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dạy</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học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phù</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hợp</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với</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thực</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tế</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địa</a:t>
            </a:r>
            <a:r>
              <a:rPr lang="en-US" sz="2000" b="0" cap="none" dirty="0">
                <a:solidFill>
                  <a:schemeClr val="bg2">
                    <a:lumMod val="50000"/>
                  </a:schemeClr>
                </a:solidFill>
                <a:effectLst/>
                <a:latin typeface="Arial" panose="020B0604020202020204" pitchFamily="34" charset="0"/>
                <a:cs typeface="Arial" panose="020B0604020202020204" pitchFamily="34" charset="0"/>
              </a:rPr>
              <a:t> </a:t>
            </a:r>
            <a:r>
              <a:rPr lang="en-US" sz="2000" b="0" cap="none" dirty="0" err="1">
                <a:solidFill>
                  <a:schemeClr val="bg2">
                    <a:lumMod val="50000"/>
                  </a:schemeClr>
                </a:solidFill>
                <a:effectLst/>
                <a:latin typeface="Arial" panose="020B0604020202020204" pitchFamily="34" charset="0"/>
                <a:cs typeface="Arial" panose="020B0604020202020204" pitchFamily="34" charset="0"/>
              </a:rPr>
              <a:t>phương</a:t>
            </a:r>
            <a:r>
              <a:rPr lang="en-US" sz="2000" b="0" cap="none" dirty="0">
                <a:solidFill>
                  <a:schemeClr val="bg2">
                    <a:lumMod val="50000"/>
                  </a:schemeClr>
                </a:solidFill>
                <a:effectLst/>
                <a:latin typeface="Arial" panose="020B0604020202020204" pitchFamily="34" charset="0"/>
                <a:cs typeface="Arial" panose="020B0604020202020204" pitchFamily="34" charset="0"/>
              </a:rPr>
              <a:t>.</a:t>
            </a:r>
          </a:p>
        </p:txBody>
      </p:sp>
      <p:pic>
        <p:nvPicPr>
          <p:cNvPr id="7" name="Content Placeholder 6">
            <a:extLst>
              <a:ext uri="{FF2B5EF4-FFF2-40B4-BE49-F238E27FC236}">
                <a16:creationId xmlns:a16="http://schemas.microsoft.com/office/drawing/2014/main" xmlns="" id="{6421D027-1720-ED43-8EDB-CB6F4DADBD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462407"/>
            <a:ext cx="4671126" cy="6395593"/>
          </a:xfrm>
        </p:spPr>
      </p:pic>
      <p:pic>
        <p:nvPicPr>
          <p:cNvPr id="10" name="Picture 5" descr="C:\Users\DHNV1\Desktop\LogoChanTroi.jpg">
            <a:extLst>
              <a:ext uri="{FF2B5EF4-FFF2-40B4-BE49-F238E27FC236}">
                <a16:creationId xmlns:a16="http://schemas.microsoft.com/office/drawing/2014/main" xmlns="" id="{85E135AD-0079-0446-8A4E-26F73F40B2CD}"/>
              </a:ext>
            </a:extLst>
          </p:cNvPr>
          <p:cNvPicPr>
            <a:picLocks noChangeAspect="1" noChangeArrowheads="1"/>
          </p:cNvPicPr>
          <p:nvPr/>
        </p:nvPicPr>
        <p:blipFill rotWithShape="1">
          <a:blip r:embed="rId3"/>
          <a:srcRect l="10926" t="11359" r="7818"/>
          <a:stretch/>
        </p:blipFill>
        <p:spPr bwMode="auto">
          <a:xfrm>
            <a:off x="10846903" y="155271"/>
            <a:ext cx="1200973" cy="1161152"/>
          </a:xfrm>
          <a:prstGeom prst="rect">
            <a:avLst/>
          </a:prstGeom>
          <a:noFill/>
        </p:spPr>
      </p:pic>
    </p:spTree>
    <p:extLst>
      <p:ext uri="{BB962C8B-B14F-4D97-AF65-F5344CB8AC3E}">
        <p14:creationId xmlns:p14="http://schemas.microsoft.com/office/powerpoint/2010/main" val="158786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linds(horizontal)">
                                      <p:cBhvr>
                                        <p:cTn id="13" dur="500"/>
                                        <p:tgtEl>
                                          <p:spTgt spid="1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blinds(horizontal)">
                                      <p:cBhvr>
                                        <p:cTn id="18"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A48E7B52-63A8-4498-886A-B2F4FD063296}"/>
              </a:ext>
            </a:extLst>
          </p:cNvPr>
          <p:cNvSpPr>
            <a:spLocks noGrp="1"/>
          </p:cNvSpPr>
          <p:nvPr>
            <p:ph type="sldNum" sz="quarter" idx="12"/>
          </p:nvPr>
        </p:nvSpPr>
        <p:spPr/>
        <p:txBody>
          <a:bodyPr/>
          <a:lstStyle/>
          <a:p>
            <a:fld id="{74A3404E-108D-4C83-932E-0A353F71BD4D}" type="slidenum">
              <a:rPr lang="en-US" smtClean="0"/>
              <a:t>45</a:t>
            </a:fld>
            <a:endParaRPr lang="en-US"/>
          </a:p>
        </p:txBody>
      </p:sp>
      <p:sp>
        <p:nvSpPr>
          <p:cNvPr id="3" name="Date Placeholder 3">
            <a:extLst>
              <a:ext uri="{FF2B5EF4-FFF2-40B4-BE49-F238E27FC236}">
                <a16:creationId xmlns:a16="http://schemas.microsoft.com/office/drawing/2014/main" xmlns="" id="{F9426824-9703-4445-A36C-A28056E21D2F}"/>
              </a:ext>
            </a:extLst>
          </p:cNvPr>
          <p:cNvSpPr>
            <a:spLocks noGrp="1"/>
          </p:cNvSpPr>
          <p:nvPr>
            <p:ph type="dt" sz="half" idx="10"/>
          </p:nvPr>
        </p:nvSpPr>
        <p:spPr>
          <a:xfrm>
            <a:off x="838200" y="6356350"/>
            <a:ext cx="2743200" cy="365125"/>
          </a:xfrm>
        </p:spPr>
        <p:txBody>
          <a:bodyPr/>
          <a:lstStyle/>
          <a:p>
            <a:endParaRPr lang="en-US" dirty="0"/>
          </a:p>
        </p:txBody>
      </p:sp>
      <p:sp>
        <p:nvSpPr>
          <p:cNvPr id="4" name="Slide Number Placeholder 4">
            <a:extLst>
              <a:ext uri="{FF2B5EF4-FFF2-40B4-BE49-F238E27FC236}">
                <a16:creationId xmlns:a16="http://schemas.microsoft.com/office/drawing/2014/main" xmlns="" id="{03AA5F62-65A1-4FC2-8DCD-9632701238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pPr/>
              <a:t>45</a:t>
            </a:fld>
            <a:endParaRPr lang="en-US"/>
          </a:p>
        </p:txBody>
      </p:sp>
      <p:sp>
        <p:nvSpPr>
          <p:cNvPr id="5" name="TextBox 4">
            <a:extLst>
              <a:ext uri="{FF2B5EF4-FFF2-40B4-BE49-F238E27FC236}">
                <a16:creationId xmlns:a16="http://schemas.microsoft.com/office/drawing/2014/main" xmlns="" id="{4B458DC5-06BE-45F4-88A5-F92677F464CF}"/>
              </a:ext>
            </a:extLst>
          </p:cNvPr>
          <p:cNvSpPr txBox="1"/>
          <p:nvPr/>
        </p:nvSpPr>
        <p:spPr>
          <a:xfrm>
            <a:off x="535459" y="1342768"/>
            <a:ext cx="3974836" cy="2462208"/>
          </a:xfrm>
          <a:prstGeom prst="rect">
            <a:avLst/>
          </a:prstGeom>
          <a:noFill/>
        </p:spPr>
        <p:txBody>
          <a:bodyPr wrap="square" lIns="121917" tIns="60958" rIns="121917" bIns="60958" rtlCol="0">
            <a:spAutoFit/>
          </a:bodyPr>
          <a:lstStyle/>
          <a:p>
            <a:pPr>
              <a:spcBef>
                <a:spcPts val="400"/>
              </a:spcBef>
              <a:spcAft>
                <a:spcPts val="400"/>
              </a:spcAft>
            </a:pPr>
            <a:r>
              <a:rPr lang="en-US" sz="1600" b="1" dirty="0">
                <a:solidFill>
                  <a:srgbClr val="002060"/>
                </a:solidFill>
                <a:latin typeface="Aaril"/>
              </a:rPr>
              <a:t>2.2. HỆ TÀI NGUYÊN TRỰC TUYẾN</a:t>
            </a: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Giới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Hướng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dẫn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sử</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dụng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sách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Phân</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phối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chương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trình</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Kế</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hoạch</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giảng</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err="1">
                <a:solidFill>
                  <a:srgbClr val="002060"/>
                </a:solidFill>
                <a:latin typeface="Aaril"/>
                <a:ea typeface="Cambria" panose="02040503050406030204" pitchFamily="18" charset="0"/>
              </a:rPr>
              <a:t>Tài</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liệu</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tập</a:t>
            </a:r>
            <a:r>
              <a:rPr lang="en-US" sz="1600" i="1" dirty="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huấn</a:t>
            </a:r>
            <a:r>
              <a:rPr lang="en-US" sz="1600" i="1" dirty="0" smtClean="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bồi</a:t>
            </a:r>
            <a:r>
              <a:rPr lang="en-US" sz="1600" i="1" dirty="0" smtClean="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dưỡng</a:t>
            </a:r>
            <a:r>
              <a:rPr lang="en-US" sz="1600" i="1" dirty="0" smtClean="0">
                <a:solidFill>
                  <a:srgbClr val="002060"/>
                </a:solidFill>
                <a:latin typeface="Aaril"/>
                <a:ea typeface="Cambria" panose="02040503050406030204" pitchFamily="18" charset="0"/>
              </a:rPr>
              <a:t> </a:t>
            </a:r>
            <a:r>
              <a:rPr lang="en-US" sz="1600" i="1" dirty="0" err="1" smtClean="0">
                <a:solidFill>
                  <a:srgbClr val="002060"/>
                </a:solidFill>
                <a:latin typeface="Aaril"/>
                <a:ea typeface="Cambria" panose="02040503050406030204" pitchFamily="18" charset="0"/>
              </a:rPr>
              <a:t>GV</a:t>
            </a:r>
            <a:endParaRPr lang="en-US" sz="1600" i="1" dirty="0">
              <a:solidFill>
                <a:srgbClr val="002060"/>
              </a:solidFill>
              <a:latin typeface="Aaril"/>
              <a:ea typeface="Cambria" panose="02040503050406030204" pitchFamily="18" charset="0"/>
            </a:endParaRPr>
          </a:p>
          <a:p>
            <a:pPr marL="457178" indent="-457178">
              <a:spcBef>
                <a:spcPts val="400"/>
              </a:spcBef>
              <a:spcAft>
                <a:spcPts val="400"/>
              </a:spcAft>
              <a:buFont typeface="Arial" panose="020B0604020202020204" pitchFamily="34" charset="0"/>
              <a:buChar char="•"/>
            </a:pPr>
            <a:r>
              <a:rPr lang="en-US" sz="1600" i="1" dirty="0" smtClean="0">
                <a:solidFill>
                  <a:srgbClr val="002060"/>
                </a:solidFill>
                <a:latin typeface="Aaril"/>
                <a:ea typeface="Cambria" panose="02040503050406030204" pitchFamily="18" charset="0"/>
              </a:rPr>
              <a:t>Video </a:t>
            </a:r>
            <a:r>
              <a:rPr lang="en-US" sz="1600" i="1" dirty="0">
                <a:solidFill>
                  <a:srgbClr val="002060"/>
                </a:solidFill>
                <a:latin typeface="Aaril"/>
                <a:ea typeface="Cambria" panose="02040503050406030204" pitchFamily="18" charset="0"/>
              </a:rPr>
              <a:t>minh </a:t>
            </a:r>
            <a:r>
              <a:rPr lang="en-US" sz="1600" i="1" dirty="0" err="1">
                <a:solidFill>
                  <a:srgbClr val="002060"/>
                </a:solidFill>
                <a:latin typeface="Aaril"/>
                <a:ea typeface="Cambria" panose="02040503050406030204" pitchFamily="18" charset="0"/>
              </a:rPr>
              <a:t>hoạ</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tiết</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dạy</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tham</a:t>
            </a:r>
            <a:r>
              <a:rPr lang="en-US" sz="1600" i="1" dirty="0">
                <a:solidFill>
                  <a:srgbClr val="002060"/>
                </a:solidFill>
                <a:latin typeface="Aaril"/>
                <a:ea typeface="Cambria" panose="02040503050406030204" pitchFamily="18" charset="0"/>
              </a:rPr>
              <a:t> </a:t>
            </a:r>
            <a:r>
              <a:rPr lang="en-US" sz="1600" i="1" dirty="0" err="1">
                <a:solidFill>
                  <a:srgbClr val="002060"/>
                </a:solidFill>
                <a:latin typeface="Aaril"/>
                <a:ea typeface="Cambria" panose="02040503050406030204" pitchFamily="18" charset="0"/>
              </a:rPr>
              <a:t>khảo</a:t>
            </a:r>
            <a:endParaRPr lang="en-US" sz="1600" i="1" dirty="0">
              <a:solidFill>
                <a:srgbClr val="002060"/>
              </a:solidFill>
              <a:latin typeface="Aaril"/>
              <a:ea typeface="Cambria" panose="02040503050406030204" pitchFamily="18" charset="0"/>
            </a:endParaRPr>
          </a:p>
        </p:txBody>
      </p:sp>
      <p:sp>
        <p:nvSpPr>
          <p:cNvPr id="6" name="Title 4">
            <a:extLst>
              <a:ext uri="{FF2B5EF4-FFF2-40B4-BE49-F238E27FC236}">
                <a16:creationId xmlns:a16="http://schemas.microsoft.com/office/drawing/2014/main" xmlns="" id="{705C2B86-C234-4A39-A063-19F3BCDD22E6}"/>
              </a:ext>
            </a:extLst>
          </p:cNvPr>
          <p:cNvSpPr txBox="1">
            <a:spLocks/>
          </p:cNvSpPr>
          <p:nvPr/>
        </p:nvSpPr>
        <p:spPr>
          <a:xfrm>
            <a:off x="1031004" y="4511084"/>
            <a:ext cx="1932551" cy="756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000" dirty="0">
                <a:latin typeface="Aaril"/>
              </a:rPr>
              <a:t>GÓC HỖ TRỢ</a:t>
            </a:r>
          </a:p>
        </p:txBody>
      </p:sp>
      <p:sp>
        <p:nvSpPr>
          <p:cNvPr id="7" name="TextBox 6">
            <a:extLst>
              <a:ext uri="{FF2B5EF4-FFF2-40B4-BE49-F238E27FC236}">
                <a16:creationId xmlns:a16="http://schemas.microsoft.com/office/drawing/2014/main" xmlns="" id="{D2CA7F23-0C8F-48F6-B868-7AB5BA607E0D}"/>
              </a:ext>
            </a:extLst>
          </p:cNvPr>
          <p:cNvSpPr txBox="1"/>
          <p:nvPr/>
        </p:nvSpPr>
        <p:spPr>
          <a:xfrm>
            <a:off x="2503943" y="4995611"/>
            <a:ext cx="8747768" cy="1313176"/>
          </a:xfrm>
          <a:prstGeom prst="rect">
            <a:avLst/>
          </a:prstGeom>
          <a:noFill/>
        </p:spPr>
        <p:txBody>
          <a:bodyPr wrap="square" lIns="121917" tIns="60958" rIns="121917" bIns="60958" rtlCol="0">
            <a:spAutoFit/>
          </a:bodyPr>
          <a:lstStyle/>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Ghi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nhận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góp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ý</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bạn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đáp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Kết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nối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tập</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huấn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giữa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giáo</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với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giả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tổng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chủ</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biên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của</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môn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trong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triển</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khai</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dạy</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học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ở</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thực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tế</a:t>
            </a:r>
            <a:r>
              <a:rPr lang="en-US" sz="1600" b="1" i="1" dirty="0">
                <a:solidFill>
                  <a:srgbClr val="002060"/>
                </a:solidFill>
                <a:latin typeface="Aaril"/>
                <a:ea typeface="Cambria" panose="02040503050406030204" pitchFamily="18" charset="0"/>
              </a:rPr>
              <a:t>.</a:t>
            </a:r>
          </a:p>
          <a:p>
            <a:pPr marL="457178" indent="-457178">
              <a:spcBef>
                <a:spcPts val="400"/>
              </a:spcBef>
              <a:spcAft>
                <a:spcPts val="400"/>
              </a:spcAft>
              <a:buFont typeface="Courier New" panose="02070309020205020404" pitchFamily="49" charset="0"/>
              <a:buChar char="o"/>
            </a:pPr>
            <a:r>
              <a:rPr lang="en-US" sz="1600" b="1" i="1" dirty="0" err="1">
                <a:solidFill>
                  <a:srgbClr val="002060"/>
                </a:solidFill>
                <a:latin typeface="Aaril"/>
                <a:ea typeface="Cambria" panose="02040503050406030204" pitchFamily="18" charset="0"/>
              </a:rPr>
              <a:t>Hỗ</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trợ</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phát</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hành</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và</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công</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tác</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thư</a:t>
            </a:r>
            <a:r>
              <a:rPr lang="en-US" sz="1600" b="1" i="1" dirty="0">
                <a:solidFill>
                  <a:srgbClr val="002060"/>
                </a:solidFill>
                <a:latin typeface="Aaril"/>
                <a:ea typeface="Cambria" panose="02040503050406030204" pitchFamily="18" charset="0"/>
              </a:rPr>
              <a:t> </a:t>
            </a:r>
            <a:r>
              <a:rPr lang="en-US" sz="1600" b="1" i="1" dirty="0" err="1">
                <a:solidFill>
                  <a:srgbClr val="002060"/>
                </a:solidFill>
                <a:latin typeface="Aaril"/>
                <a:ea typeface="Cambria" panose="02040503050406030204" pitchFamily="18" charset="0"/>
              </a:rPr>
              <a:t>viện</a:t>
            </a:r>
            <a:r>
              <a:rPr lang="en-US" sz="1600" b="1" i="1" dirty="0">
                <a:solidFill>
                  <a:srgbClr val="002060"/>
                </a:solidFill>
                <a:latin typeface="Aaril"/>
                <a:ea typeface="Cambria" panose="02040503050406030204" pitchFamily="18" charset="0"/>
              </a:rPr>
              <a:t>.</a:t>
            </a:r>
          </a:p>
        </p:txBody>
      </p:sp>
      <p:pic>
        <p:nvPicPr>
          <p:cNvPr id="8" name="Picture 2" descr="Kết quả hình ảnh cho support">
            <a:extLst>
              <a:ext uri="{FF2B5EF4-FFF2-40B4-BE49-F238E27FC236}">
                <a16:creationId xmlns:a16="http://schemas.microsoft.com/office/drawing/2014/main" xmlns="" id="{059C503C-E25B-4466-B676-759B2EBFA1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4516" y="5173362"/>
            <a:ext cx="1065057" cy="8635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xmlns="" id="{9A2A673F-D1F2-4767-817E-8AFA53106339}"/>
              </a:ext>
            </a:extLst>
          </p:cNvPr>
          <p:cNvGraphicFramePr/>
          <p:nvPr>
            <p:extLst>
              <p:ext uri="{D42A27DB-BD31-4B8C-83A1-F6EECF244321}">
                <p14:modId xmlns:p14="http://schemas.microsoft.com/office/powerpoint/2010/main" val="4075438582"/>
              </p:ext>
            </p:extLst>
          </p:nvPr>
        </p:nvGraphicFramePr>
        <p:xfrm>
          <a:off x="4379976" y="1342768"/>
          <a:ext cx="5888736" cy="2811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5" descr="C:\Users\DHNV1\Desktop\LogoChanTroi.jpg">
            <a:extLst>
              <a:ext uri="{FF2B5EF4-FFF2-40B4-BE49-F238E27FC236}">
                <a16:creationId xmlns:a16="http://schemas.microsoft.com/office/drawing/2014/main" xmlns="" id="{0B25B29C-ECE7-F04E-ABE4-33D78F7C2BF4}"/>
              </a:ext>
            </a:extLst>
          </p:cNvPr>
          <p:cNvPicPr>
            <a:picLocks noChangeAspect="1" noChangeArrowheads="1"/>
          </p:cNvPicPr>
          <p:nvPr/>
        </p:nvPicPr>
        <p:blipFill rotWithShape="1">
          <a:blip r:embed="rId8"/>
          <a:srcRect l="10926" t="11359" r="7818"/>
          <a:stretch/>
        </p:blipFill>
        <p:spPr bwMode="auto">
          <a:xfrm>
            <a:off x="10366913" y="183151"/>
            <a:ext cx="1549784" cy="1498397"/>
          </a:xfrm>
          <a:prstGeom prst="rect">
            <a:avLst/>
          </a:prstGeom>
          <a:noFill/>
        </p:spPr>
      </p:pic>
    </p:spTree>
    <p:extLst>
      <p:ext uri="{BB962C8B-B14F-4D97-AF65-F5344CB8AC3E}">
        <p14:creationId xmlns:p14="http://schemas.microsoft.com/office/powerpoint/2010/main" val="404641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74A3404E-108D-4C83-932E-0A353F71BD4D}" type="slidenum">
              <a:rPr lang="en-US" smtClean="0"/>
              <a:t>46</a:t>
            </a:fld>
            <a:endParaRPr lang="en-US"/>
          </a:p>
        </p:txBody>
      </p:sp>
      <p:pic>
        <p:nvPicPr>
          <p:cNvPr id="4" name="Picture 3">
            <a:extLst>
              <a:ext uri="{FF2B5EF4-FFF2-40B4-BE49-F238E27FC236}">
                <a16:creationId xmlns:a16="http://schemas.microsoft.com/office/drawing/2014/main" xmlns="" id="{8CBAE83D-AF47-3431-F9F9-8174470C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0458103" y="194263"/>
            <a:ext cx="1402720" cy="1317547"/>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765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02E5722-CC6A-C747-5B66-3E556D338115}"/>
              </a:ext>
            </a:extLst>
          </p:cNvPr>
          <p:cNvSpPr>
            <a:spLocks noGrp="1"/>
          </p:cNvSpPr>
          <p:nvPr>
            <p:ph type="dt" sz="half" idx="10"/>
          </p:nvPr>
        </p:nvSpPr>
        <p:spPr/>
        <p:txBody>
          <a:bodyPr/>
          <a:lstStyle/>
          <a:p>
            <a:fld id="{C7512531-0BCA-4307-AE7D-FC63485B7C2E}" type="datetime1">
              <a:rPr lang="en-US" smtClean="0">
                <a:solidFill>
                  <a:srgbClr val="514843">
                    <a:lumMod val="75000"/>
                  </a:srgbClr>
                </a:solidFill>
              </a:rPr>
              <a:t>4/23/2024</a:t>
            </a:fld>
            <a:endParaRPr lang="en-US">
              <a:solidFill>
                <a:srgbClr val="514843">
                  <a:lumMod val="75000"/>
                </a:srgbClr>
              </a:solidFill>
            </a:endParaRPr>
          </a:p>
        </p:txBody>
      </p:sp>
      <p:sp>
        <p:nvSpPr>
          <p:cNvPr id="5" name="Slide Number Placeholder 4">
            <a:extLst>
              <a:ext uri="{FF2B5EF4-FFF2-40B4-BE49-F238E27FC236}">
                <a16:creationId xmlns:a16="http://schemas.microsoft.com/office/drawing/2014/main" xmlns="" id="{D5A6767D-CAD1-6C21-2B17-0821CC0F46E2}"/>
              </a:ext>
            </a:extLst>
          </p:cNvPr>
          <p:cNvSpPr>
            <a:spLocks noGrp="1"/>
          </p:cNvSpPr>
          <p:nvPr>
            <p:ph type="sldNum" sz="quarter" idx="12"/>
          </p:nvPr>
        </p:nvSpPr>
        <p:spPr/>
        <p:txBody>
          <a:bodyPr/>
          <a:lstStyle/>
          <a:p>
            <a:fld id="{0FF54DE5-C571-48E8-A5BC-B369434E2F44}" type="slidenum">
              <a:rPr lang="en-US" smtClean="0">
                <a:solidFill>
                  <a:srgbClr val="514843">
                    <a:lumMod val="75000"/>
                  </a:srgbClr>
                </a:solidFill>
              </a:rPr>
              <a:pPr/>
              <a:t>5</a:t>
            </a:fld>
            <a:endParaRPr lang="en-US">
              <a:solidFill>
                <a:srgbClr val="514843">
                  <a:lumMod val="75000"/>
                </a:srgbClr>
              </a:solidFill>
            </a:endParaRPr>
          </a:p>
        </p:txBody>
      </p:sp>
      <p:sp>
        <p:nvSpPr>
          <p:cNvPr id="6" name="Title 1">
            <a:extLst>
              <a:ext uri="{FF2B5EF4-FFF2-40B4-BE49-F238E27FC236}">
                <a16:creationId xmlns:a16="http://schemas.microsoft.com/office/drawing/2014/main" xmlns="" id="{33DA6F2C-C142-1591-26CA-F4BB20254D83}"/>
              </a:ext>
            </a:extLst>
          </p:cNvPr>
          <p:cNvSpPr txBox="1">
            <a:spLocks/>
          </p:cNvSpPr>
          <p:nvPr/>
        </p:nvSpPr>
        <p:spPr>
          <a:xfrm>
            <a:off x="3157904" y="682715"/>
            <a:ext cx="5436973" cy="5893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3200" b="1" dirty="0">
                <a:solidFill>
                  <a:srgbClr val="002060"/>
                </a:solidFill>
                <a:latin typeface="Arial" panose="020B0604020202020204" pitchFamily="34" charset="0"/>
                <a:cs typeface="Arial" panose="020B0604020202020204" pitchFamily="34" charset="0"/>
              </a:rPr>
              <a:t>1. </a:t>
            </a:r>
            <a:r>
              <a:rPr lang="en-US" sz="3200" b="1" dirty="0" err="1">
                <a:solidFill>
                  <a:srgbClr val="002060"/>
                </a:solidFill>
                <a:latin typeface="Arial" panose="020B0604020202020204" pitchFamily="34" charset="0"/>
                <a:cs typeface="Arial" panose="020B0604020202020204" pitchFamily="34" charset="0"/>
              </a:rPr>
              <a:t>Trải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nghiệm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bài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học</a:t>
            </a:r>
            <a:endParaRPr lang="x-none" sz="300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xmlns="" id="{C122597F-9F59-D16D-9F0A-31F98E8E35D6}"/>
              </a:ext>
            </a:extLst>
          </p:cNvPr>
          <p:cNvSpPr txBox="1">
            <a:spLocks/>
          </p:cNvSpPr>
          <p:nvPr/>
        </p:nvSpPr>
        <p:spPr>
          <a:xfrm>
            <a:off x="937483" y="5537705"/>
            <a:ext cx="9877811" cy="7071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800" b="0" dirty="0">
                <a:solidFill>
                  <a:srgbClr val="002060"/>
                </a:solidFill>
                <a:latin typeface="Arial" panose="020B0604020202020204" pitchFamily="34" charset="0"/>
                <a:cs typeface="Arial" panose="020B0604020202020204" pitchFamily="34" charset="0"/>
              </a:rPr>
              <a:t>VẼ TRANH THEO PHONG CÁCH NGHỆ THUẬT POP ART</a:t>
            </a:r>
            <a:endParaRPr lang="x-none" sz="2800" b="0" dirty="0">
              <a:ln w="0"/>
              <a:solidFill>
                <a:srgbClr val="0070C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B17120F-35EE-414E-9224-9FD0424ED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2" descr="Phong cách Pop Art - Ứng dụng nghệ thuật đại chúng vào thiết kế nội thất">
            <a:extLst>
              <a:ext uri="{FF2B5EF4-FFF2-40B4-BE49-F238E27FC236}">
                <a16:creationId xmlns:a16="http://schemas.microsoft.com/office/drawing/2014/main" xmlns="" id="{BC4EF8D4-67BA-BE02-B114-551E5CD91D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 name="Picture 2">
            <a:extLst>
              <a:ext uri="{FF2B5EF4-FFF2-40B4-BE49-F238E27FC236}">
                <a16:creationId xmlns:a16="http://schemas.microsoft.com/office/drawing/2014/main" xmlns="" id="{CF5D33C0-3A94-AEEE-05C7-B7891B3BC81D}"/>
              </a:ext>
            </a:extLst>
          </p:cNvPr>
          <p:cNvPicPr>
            <a:picLocks noChangeAspect="1"/>
          </p:cNvPicPr>
          <p:nvPr/>
        </p:nvPicPr>
        <p:blipFill>
          <a:blip r:embed="rId3"/>
          <a:stretch>
            <a:fillRect/>
          </a:stretch>
        </p:blipFill>
        <p:spPr>
          <a:xfrm>
            <a:off x="2838645" y="1453412"/>
            <a:ext cx="6075485" cy="4028569"/>
          </a:xfrm>
          <a:prstGeom prst="rect">
            <a:avLst/>
          </a:prstGeom>
        </p:spPr>
      </p:pic>
    </p:spTree>
    <p:extLst>
      <p:ext uri="{BB962C8B-B14F-4D97-AF65-F5344CB8AC3E}">
        <p14:creationId xmlns:p14="http://schemas.microsoft.com/office/powerpoint/2010/main" val="194587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725B8A6-8FCB-3DEF-34B2-A158B772D234}"/>
              </a:ext>
            </a:extLst>
          </p:cNvPr>
          <p:cNvSpPr>
            <a:spLocks noGrp="1"/>
          </p:cNvSpPr>
          <p:nvPr>
            <p:ph type="sldNum" sz="quarter" idx="12"/>
          </p:nvPr>
        </p:nvSpPr>
        <p:spPr/>
        <p:txBody>
          <a:bodyPr/>
          <a:lstStyle/>
          <a:p>
            <a:fld id="{74A3404E-108D-4C83-932E-0A353F71BD4D}" type="slidenum">
              <a:rPr lang="en-US" smtClean="0"/>
              <a:t>6</a:t>
            </a:fld>
            <a:endParaRPr lang="en-US"/>
          </a:p>
        </p:txBody>
      </p:sp>
      <p:sp>
        <p:nvSpPr>
          <p:cNvPr id="3" name="Content Placeholder 2">
            <a:extLst>
              <a:ext uri="{FF2B5EF4-FFF2-40B4-BE49-F238E27FC236}">
                <a16:creationId xmlns:a16="http://schemas.microsoft.com/office/drawing/2014/main" xmlns="" id="{3348090B-C430-CC6F-0B5D-A24ED8B28750}"/>
              </a:ext>
            </a:extLst>
          </p:cNvPr>
          <p:cNvSpPr txBox="1">
            <a:spLocks/>
          </p:cNvSpPr>
          <p:nvPr/>
        </p:nvSpPr>
        <p:spPr>
          <a:xfrm>
            <a:off x="1095131" y="2155846"/>
            <a:ext cx="9773571" cy="12731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b="1" dirty="0">
              <a:solidFill>
                <a:srgbClr val="0070C0"/>
              </a:solidFill>
              <a:latin typeface="Arial" panose="020B0604020202020204" pitchFamily="34" charset="0"/>
              <a:cs typeface="Arial" panose="020B0604020202020204" pitchFamily="34" charset="0"/>
            </a:endParaRPr>
          </a:p>
        </p:txBody>
      </p:sp>
      <p:pic>
        <p:nvPicPr>
          <p:cNvPr id="4" name="Picture 5" descr="C:\Users\DHNV1\Desktop\LogoChanTroi.jpg">
            <a:extLst>
              <a:ext uri="{FF2B5EF4-FFF2-40B4-BE49-F238E27FC236}">
                <a16:creationId xmlns:a16="http://schemas.microsoft.com/office/drawing/2014/main" xmlns="" id="{3CBB3FCD-2188-2140-BC98-4D3CA3957202}"/>
              </a:ext>
            </a:extLst>
          </p:cNvPr>
          <p:cNvPicPr>
            <a:picLocks noChangeAspect="1" noChangeArrowheads="1"/>
          </p:cNvPicPr>
          <p:nvPr/>
        </p:nvPicPr>
        <p:blipFill rotWithShape="1">
          <a:blip r:embed="rId2"/>
          <a:srcRect l="10926" t="11359" r="7818"/>
          <a:stretch/>
        </p:blipFill>
        <p:spPr bwMode="auto">
          <a:xfrm>
            <a:off x="10451494" y="279724"/>
            <a:ext cx="1455710" cy="1407442"/>
          </a:xfrm>
          <a:prstGeom prst="rect">
            <a:avLst/>
          </a:prstGeom>
          <a:noFill/>
        </p:spPr>
      </p:pic>
      <p:sp>
        <p:nvSpPr>
          <p:cNvPr id="5" name="Title 1">
            <a:extLst>
              <a:ext uri="{FF2B5EF4-FFF2-40B4-BE49-F238E27FC236}">
                <a16:creationId xmlns:a16="http://schemas.microsoft.com/office/drawing/2014/main" xmlns="" id="{CCB24C7F-A72A-EFB1-8DA8-60A67C825C57}"/>
              </a:ext>
            </a:extLst>
          </p:cNvPr>
          <p:cNvSpPr txBox="1">
            <a:spLocks/>
          </p:cNvSpPr>
          <p:nvPr/>
        </p:nvSpPr>
        <p:spPr>
          <a:xfrm>
            <a:off x="2892651" y="1249468"/>
            <a:ext cx="6681019" cy="435906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rgbClr val="002060"/>
                </a:solidFill>
              </a:rPr>
              <a:t>Hướng</a:t>
            </a:r>
            <a:r>
              <a:rPr lang="en-US" sz="2400" b="1" dirty="0">
                <a:solidFill>
                  <a:srgbClr val="002060"/>
                </a:solidFill>
              </a:rPr>
              <a:t> </a:t>
            </a:r>
            <a:r>
              <a:rPr lang="en-US" sz="2400" b="1" dirty="0" err="1">
                <a:solidFill>
                  <a:srgbClr val="002060"/>
                </a:solidFill>
              </a:rPr>
              <a:t>dẫn</a:t>
            </a:r>
            <a:r>
              <a:rPr lang="en-US" sz="2400" b="1" dirty="0">
                <a:solidFill>
                  <a:srgbClr val="002060"/>
                </a:solidFill>
              </a:rPr>
              <a:t> </a:t>
            </a:r>
            <a:r>
              <a:rPr lang="en-US" sz="2400" b="1" dirty="0" err="1">
                <a:solidFill>
                  <a:srgbClr val="002060"/>
                </a:solidFill>
              </a:rPr>
              <a:t>cách</a:t>
            </a:r>
            <a:r>
              <a:rPr lang="en-US" sz="2400" b="1" dirty="0">
                <a:solidFill>
                  <a:srgbClr val="002060"/>
                </a:solidFill>
              </a:rPr>
              <a:t> </a:t>
            </a:r>
            <a:r>
              <a:rPr lang="en-US" sz="2400" b="1" dirty="0" err="1">
                <a:solidFill>
                  <a:srgbClr val="002060"/>
                </a:solidFill>
              </a:rPr>
              <a:t>đăng</a:t>
            </a:r>
            <a:r>
              <a:rPr lang="en-US" sz="2400" b="1" dirty="0">
                <a:solidFill>
                  <a:srgbClr val="002060"/>
                </a:solidFill>
              </a:rPr>
              <a:t> </a:t>
            </a:r>
            <a:r>
              <a:rPr lang="en-US" sz="2400" b="1" dirty="0" err="1">
                <a:solidFill>
                  <a:srgbClr val="002060"/>
                </a:solidFill>
              </a:rPr>
              <a:t>bài</a:t>
            </a:r>
            <a:r>
              <a:rPr lang="en-US" sz="2400" b="1" dirty="0">
                <a:solidFill>
                  <a:srgbClr val="002060"/>
                </a:solidFill>
              </a:rPr>
              <a:t> </a:t>
            </a:r>
            <a:r>
              <a:rPr lang="en-US" sz="2400" b="1" dirty="0" err="1">
                <a:solidFill>
                  <a:srgbClr val="002060"/>
                </a:solidFill>
              </a:rPr>
              <a:t>lên</a:t>
            </a:r>
            <a:r>
              <a:rPr lang="en-US" sz="2400" b="1" dirty="0">
                <a:solidFill>
                  <a:srgbClr val="002060"/>
                </a:solidFill>
              </a:rPr>
              <a:t> </a:t>
            </a:r>
            <a:r>
              <a:rPr lang="en-US" sz="2400" b="1" dirty="0" err="1">
                <a:solidFill>
                  <a:srgbClr val="002060"/>
                </a:solidFill>
              </a:rPr>
              <a:t>phòng</a:t>
            </a:r>
            <a:r>
              <a:rPr lang="en-US" sz="2400" b="1" dirty="0">
                <a:solidFill>
                  <a:srgbClr val="002060"/>
                </a:solidFill>
              </a:rPr>
              <a:t> </a:t>
            </a:r>
            <a:r>
              <a:rPr lang="en-US" sz="2400" b="1" dirty="0" err="1">
                <a:solidFill>
                  <a:srgbClr val="002060"/>
                </a:solidFill>
              </a:rPr>
              <a:t>trưng</a:t>
            </a:r>
            <a:r>
              <a:rPr lang="en-US" sz="2400" b="1" dirty="0">
                <a:solidFill>
                  <a:srgbClr val="002060"/>
                </a:solidFill>
              </a:rPr>
              <a:t> </a:t>
            </a:r>
            <a:r>
              <a:rPr lang="en-US" sz="2400" b="1" dirty="0" err="1">
                <a:solidFill>
                  <a:srgbClr val="002060"/>
                </a:solidFill>
              </a:rPr>
              <a:t>bày</a:t>
            </a:r>
            <a:r>
              <a:rPr lang="en-US" sz="2400" b="1" dirty="0">
                <a:solidFill>
                  <a:srgbClr val="002060"/>
                </a:solidFill>
              </a:rPr>
              <a:t> (Padlet)</a:t>
            </a:r>
          </a:p>
          <a:p>
            <a:pPr algn="ctr"/>
            <a:endParaRPr lang="en-US" sz="2400" b="1" dirty="0">
              <a:solidFill>
                <a:srgbClr val="002060"/>
              </a:solidFill>
            </a:endParaRPr>
          </a:p>
          <a:p>
            <a:r>
              <a:rPr lang="en-US" sz="2400" dirty="0">
                <a:solidFill>
                  <a:srgbClr val="002060"/>
                </a:solidFill>
              </a:rPr>
              <a:t>1. </a:t>
            </a:r>
            <a:r>
              <a:rPr lang="en-US" sz="2400" dirty="0" err="1">
                <a:solidFill>
                  <a:srgbClr val="002060"/>
                </a:solidFill>
              </a:rPr>
              <a:t>Chụp</a:t>
            </a:r>
            <a:r>
              <a:rPr lang="en-US" sz="2400" dirty="0">
                <a:solidFill>
                  <a:srgbClr val="002060"/>
                </a:solidFill>
              </a:rPr>
              <a:t> </a:t>
            </a:r>
            <a:r>
              <a:rPr lang="en-US" sz="2400" dirty="0" err="1">
                <a:solidFill>
                  <a:srgbClr val="002060"/>
                </a:solidFill>
              </a:rPr>
              <a:t>ảnh</a:t>
            </a:r>
            <a:r>
              <a:rPr lang="en-US" sz="2400" dirty="0">
                <a:solidFill>
                  <a:srgbClr val="002060"/>
                </a:solidFill>
              </a:rPr>
              <a:t> </a:t>
            </a:r>
            <a:r>
              <a:rPr lang="en-US" sz="2400" dirty="0" err="1">
                <a:solidFill>
                  <a:srgbClr val="002060"/>
                </a:solidFill>
              </a:rPr>
              <a:t>sản</a:t>
            </a:r>
            <a:r>
              <a:rPr lang="en-US" sz="2400" dirty="0">
                <a:solidFill>
                  <a:srgbClr val="002060"/>
                </a:solidFill>
              </a:rPr>
              <a:t> </a:t>
            </a:r>
            <a:r>
              <a:rPr lang="en-US" sz="2400" dirty="0" err="1" smtClean="0">
                <a:solidFill>
                  <a:srgbClr val="002060"/>
                </a:solidFill>
              </a:rPr>
              <a:t>phẩm</a:t>
            </a:r>
            <a:r>
              <a:rPr lang="en-US" sz="2400" dirty="0" smtClean="0">
                <a:solidFill>
                  <a:srgbClr val="002060"/>
                </a:solidFill>
              </a:rPr>
              <a:t>.</a:t>
            </a:r>
            <a:r>
              <a:rPr lang="en-US" sz="2400" dirty="0">
                <a:solidFill>
                  <a:srgbClr val="002060"/>
                </a:solidFill>
              </a:rPr>
              <a:t/>
            </a:r>
            <a:br>
              <a:rPr lang="en-US" sz="2400" dirty="0">
                <a:solidFill>
                  <a:srgbClr val="002060"/>
                </a:solidFill>
              </a:rPr>
            </a:br>
            <a:r>
              <a:rPr lang="en-US" sz="2400" dirty="0">
                <a:solidFill>
                  <a:srgbClr val="002060"/>
                </a:solidFill>
              </a:rPr>
              <a:t>2. </a:t>
            </a:r>
            <a:r>
              <a:rPr lang="en-US" sz="2400" dirty="0" err="1">
                <a:solidFill>
                  <a:srgbClr val="002060"/>
                </a:solidFill>
              </a:rPr>
              <a:t>Vào</a:t>
            </a:r>
            <a:r>
              <a:rPr lang="en-US" sz="2400" dirty="0">
                <a:solidFill>
                  <a:srgbClr val="002060"/>
                </a:solidFill>
              </a:rPr>
              <a:t> </a:t>
            </a:r>
            <a:r>
              <a:rPr lang="en-US" sz="2400" dirty="0" err="1">
                <a:solidFill>
                  <a:srgbClr val="002060"/>
                </a:solidFill>
              </a:rPr>
              <a:t>Zalo</a:t>
            </a:r>
            <a:r>
              <a:rPr lang="en-US" sz="2400" dirty="0">
                <a:solidFill>
                  <a:srgbClr val="002060"/>
                </a:solidFill>
              </a:rPr>
              <a:t> </a:t>
            </a:r>
            <a:r>
              <a:rPr lang="en-US" sz="2400" dirty="0" err="1">
                <a:solidFill>
                  <a:srgbClr val="002060"/>
                </a:solidFill>
              </a:rPr>
              <a:t>quét</a:t>
            </a:r>
            <a:r>
              <a:rPr lang="en-US" sz="2400" dirty="0">
                <a:solidFill>
                  <a:srgbClr val="002060"/>
                </a:solidFill>
              </a:rPr>
              <a:t> </a:t>
            </a:r>
            <a:r>
              <a:rPr lang="en-US" sz="2400" dirty="0" err="1">
                <a:solidFill>
                  <a:srgbClr val="002060"/>
                </a:solidFill>
              </a:rPr>
              <a:t>mã</a:t>
            </a:r>
            <a:r>
              <a:rPr lang="en-US" sz="2400" dirty="0">
                <a:solidFill>
                  <a:srgbClr val="002060"/>
                </a:solidFill>
              </a:rPr>
              <a:t> QR Code </a:t>
            </a:r>
            <a:r>
              <a:rPr lang="en-US" sz="2400" dirty="0" err="1">
                <a:solidFill>
                  <a:srgbClr val="002060"/>
                </a:solidFill>
              </a:rPr>
              <a:t>này</a:t>
            </a:r>
            <a:r>
              <a:rPr lang="en-US" sz="2400" dirty="0">
                <a:solidFill>
                  <a:srgbClr val="002060"/>
                </a:solidFill>
              </a:rPr>
              <a:t> </a:t>
            </a:r>
            <a:r>
              <a:rPr lang="en-US" sz="2400" dirty="0" err="1" smtClean="0">
                <a:solidFill>
                  <a:srgbClr val="002060"/>
                </a:solidFill>
              </a:rPr>
              <a:t>sẽ</a:t>
            </a:r>
            <a:r>
              <a:rPr lang="en-US" sz="2400" dirty="0" smtClean="0">
                <a:solidFill>
                  <a:srgbClr val="002060"/>
                </a:solidFill>
              </a:rPr>
              <a:t> </a:t>
            </a:r>
            <a:r>
              <a:rPr lang="en-US" sz="2400" dirty="0" err="1" smtClean="0">
                <a:solidFill>
                  <a:srgbClr val="002060"/>
                </a:solidFill>
              </a:rPr>
              <a:t>hiện</a:t>
            </a:r>
            <a:r>
              <a:rPr lang="en-US" sz="2400" dirty="0" smtClean="0">
                <a:solidFill>
                  <a:srgbClr val="002060"/>
                </a:solidFill>
              </a:rPr>
              <a:t> </a:t>
            </a:r>
            <a:r>
              <a:rPr lang="en-US" sz="2400" dirty="0">
                <a:solidFill>
                  <a:srgbClr val="002060"/>
                </a:solidFill>
              </a:rPr>
              <a:t>ra </a:t>
            </a:r>
            <a:r>
              <a:rPr lang="en-US" sz="2400" dirty="0" err="1">
                <a:solidFill>
                  <a:srgbClr val="002060"/>
                </a:solidFill>
              </a:rPr>
              <a:t>đường</a:t>
            </a:r>
            <a:r>
              <a:rPr lang="en-US" sz="2400" dirty="0">
                <a:solidFill>
                  <a:srgbClr val="002060"/>
                </a:solidFill>
              </a:rPr>
              <a:t> link </a:t>
            </a:r>
            <a:r>
              <a:rPr lang="en-US" sz="2400" dirty="0" err="1">
                <a:solidFill>
                  <a:srgbClr val="002060"/>
                </a:solidFill>
              </a:rPr>
              <a:t>Phòng</a:t>
            </a:r>
            <a:r>
              <a:rPr lang="en-US" sz="2400" dirty="0">
                <a:solidFill>
                  <a:srgbClr val="002060"/>
                </a:solidFill>
              </a:rPr>
              <a:t> </a:t>
            </a:r>
            <a:r>
              <a:rPr lang="en-US" sz="2400" dirty="0" err="1">
                <a:solidFill>
                  <a:srgbClr val="002060"/>
                </a:solidFill>
              </a:rPr>
              <a:t>trưng</a:t>
            </a:r>
            <a:r>
              <a:rPr lang="en-US" sz="2400" dirty="0">
                <a:solidFill>
                  <a:srgbClr val="002060"/>
                </a:solidFill>
              </a:rPr>
              <a:t> </a:t>
            </a:r>
            <a:r>
              <a:rPr lang="en-US" sz="2400" dirty="0" err="1">
                <a:solidFill>
                  <a:srgbClr val="002060"/>
                </a:solidFill>
              </a:rPr>
              <a:t>bày</a:t>
            </a:r>
            <a:r>
              <a:rPr lang="en-US" sz="2400" dirty="0">
                <a:solidFill>
                  <a:srgbClr val="002060"/>
                </a:solidFill>
              </a:rPr>
              <a:t> Online</a:t>
            </a:r>
          </a:p>
          <a:p>
            <a:r>
              <a:rPr lang="en-US" sz="2400" dirty="0">
                <a:solidFill>
                  <a:srgbClr val="002060"/>
                </a:solidFill>
              </a:rPr>
              <a:t>3. </a:t>
            </a:r>
            <a:r>
              <a:rPr lang="en-US" sz="2400" dirty="0" err="1">
                <a:solidFill>
                  <a:srgbClr val="002060"/>
                </a:solidFill>
              </a:rPr>
              <a:t>Mở</a:t>
            </a:r>
            <a:r>
              <a:rPr lang="en-US" sz="2400" dirty="0">
                <a:solidFill>
                  <a:srgbClr val="002060"/>
                </a:solidFill>
              </a:rPr>
              <a:t> </a:t>
            </a:r>
            <a:r>
              <a:rPr lang="en-US" sz="2400" dirty="0" err="1">
                <a:solidFill>
                  <a:srgbClr val="002060"/>
                </a:solidFill>
              </a:rPr>
              <a:t>đường</a:t>
            </a:r>
            <a:r>
              <a:rPr lang="en-US" sz="2400" dirty="0">
                <a:solidFill>
                  <a:srgbClr val="002060"/>
                </a:solidFill>
              </a:rPr>
              <a:t> link </a:t>
            </a:r>
            <a:r>
              <a:rPr lang="en-US" sz="2400" dirty="0" err="1">
                <a:solidFill>
                  <a:srgbClr val="002060"/>
                </a:solidFill>
              </a:rPr>
              <a:t>thấy</a:t>
            </a:r>
            <a:r>
              <a:rPr lang="en-US" sz="2400" dirty="0">
                <a:solidFill>
                  <a:srgbClr val="002060"/>
                </a:solidFill>
              </a:rPr>
              <a:t> </a:t>
            </a:r>
            <a:r>
              <a:rPr lang="en-US" sz="2400" dirty="0" err="1">
                <a:solidFill>
                  <a:srgbClr val="002060"/>
                </a:solidFill>
              </a:rPr>
              <a:t>trang</a:t>
            </a:r>
            <a:r>
              <a:rPr lang="en-US" sz="2400" dirty="0">
                <a:solidFill>
                  <a:srgbClr val="002060"/>
                </a:solidFill>
              </a:rPr>
              <a:t> Padlet. </a:t>
            </a:r>
            <a:r>
              <a:rPr lang="en-US" sz="2400" dirty="0" err="1" smtClean="0">
                <a:solidFill>
                  <a:srgbClr val="002060"/>
                </a:solidFill>
              </a:rPr>
              <a:t>Trên</a:t>
            </a:r>
            <a:r>
              <a:rPr lang="en-US" sz="2400" dirty="0" smtClean="0">
                <a:solidFill>
                  <a:srgbClr val="002060"/>
                </a:solidFill>
              </a:rPr>
              <a:t> </a:t>
            </a:r>
            <a:r>
              <a:rPr lang="en-US" sz="2400" dirty="0" err="1" smtClean="0">
                <a:solidFill>
                  <a:srgbClr val="002060"/>
                </a:solidFill>
              </a:rPr>
              <a:t>giao</a:t>
            </a:r>
            <a:r>
              <a:rPr lang="en-US" sz="2400" dirty="0" smtClean="0">
                <a:solidFill>
                  <a:srgbClr val="002060"/>
                </a:solidFill>
              </a:rPr>
              <a:t> </a:t>
            </a:r>
            <a:r>
              <a:rPr lang="en-US" sz="2400" dirty="0" err="1" smtClean="0">
                <a:solidFill>
                  <a:srgbClr val="002060"/>
                </a:solidFill>
              </a:rPr>
              <a:t>diện</a:t>
            </a:r>
            <a:r>
              <a:rPr lang="en-US" sz="2400" dirty="0">
                <a:solidFill>
                  <a:srgbClr val="002060"/>
                </a:solidFill>
              </a:rPr>
              <a:t> </a:t>
            </a:r>
            <a:r>
              <a:rPr lang="en-US" sz="2400" dirty="0" err="1">
                <a:solidFill>
                  <a:srgbClr val="002060"/>
                </a:solidFill>
              </a:rPr>
              <a:t>trang</a:t>
            </a:r>
            <a:r>
              <a:rPr lang="en-US" sz="2400" dirty="0">
                <a:solidFill>
                  <a:srgbClr val="002060"/>
                </a:solidFill>
              </a:rPr>
              <a:t> </a:t>
            </a:r>
            <a:r>
              <a:rPr lang="en-US" sz="2400" dirty="0" err="1" smtClean="0">
                <a:solidFill>
                  <a:srgbClr val="002060"/>
                </a:solidFill>
              </a:rPr>
              <a:t>Padlet</a:t>
            </a:r>
            <a:r>
              <a:rPr lang="en-US" sz="2400" dirty="0" smtClean="0">
                <a:solidFill>
                  <a:srgbClr val="002060"/>
                </a:solidFill>
              </a:rPr>
              <a:t>, </a:t>
            </a:r>
            <a:r>
              <a:rPr lang="en-US" sz="2400" dirty="0" err="1" smtClean="0">
                <a:solidFill>
                  <a:srgbClr val="002060"/>
                </a:solidFill>
              </a:rPr>
              <a:t>nhấn</a:t>
            </a:r>
            <a:r>
              <a:rPr lang="en-US" sz="2400" dirty="0" smtClean="0">
                <a:solidFill>
                  <a:srgbClr val="002060"/>
                </a:solidFill>
              </a:rPr>
              <a:t> </a:t>
            </a:r>
            <a:r>
              <a:rPr lang="en-US" sz="2400" dirty="0" err="1" smtClean="0">
                <a:solidFill>
                  <a:srgbClr val="002060"/>
                </a:solidFill>
              </a:rPr>
              <a:t>vào</a:t>
            </a:r>
            <a:r>
              <a:rPr lang="en-US" sz="2400" dirty="0" smtClean="0">
                <a:solidFill>
                  <a:srgbClr val="002060"/>
                </a:solidFill>
              </a:rPr>
              <a:t> </a:t>
            </a:r>
            <a:r>
              <a:rPr lang="en-US" sz="2400" dirty="0" err="1" smtClean="0">
                <a:solidFill>
                  <a:srgbClr val="002060"/>
                </a:solidFill>
              </a:rPr>
              <a:t>d</a:t>
            </a:r>
            <a:r>
              <a:rPr lang="en-US" sz="2400" dirty="0" err="1" smtClean="0">
                <a:solidFill>
                  <a:srgbClr val="002060"/>
                </a:solidFill>
              </a:rPr>
              <a:t>ấu</a:t>
            </a:r>
            <a:r>
              <a:rPr lang="en-US" sz="2400" dirty="0" smtClean="0">
                <a:solidFill>
                  <a:srgbClr val="002060"/>
                </a:solidFill>
              </a:rPr>
              <a:t> </a:t>
            </a:r>
            <a:r>
              <a:rPr lang="en-US" sz="2400" dirty="0">
                <a:solidFill>
                  <a:srgbClr val="002060"/>
                </a:solidFill>
              </a:rPr>
              <a:t>+ </a:t>
            </a:r>
            <a:r>
              <a:rPr lang="en-US" sz="2400" dirty="0" smtClean="0">
                <a:solidFill>
                  <a:srgbClr val="002060"/>
                </a:solidFill>
              </a:rPr>
              <a:t>ở </a:t>
            </a:r>
            <a:r>
              <a:rPr lang="en-US" sz="2400" dirty="0" err="1" smtClean="0">
                <a:solidFill>
                  <a:srgbClr val="002060"/>
                </a:solidFill>
              </a:rPr>
              <a:t>p</a:t>
            </a:r>
            <a:r>
              <a:rPr lang="en-US" sz="2400" dirty="0" err="1" smtClean="0">
                <a:solidFill>
                  <a:srgbClr val="002060"/>
                </a:solidFill>
              </a:rPr>
              <a:t>hía</a:t>
            </a:r>
            <a:r>
              <a:rPr lang="en-US" sz="2400" dirty="0" smtClean="0">
                <a:solidFill>
                  <a:srgbClr val="002060"/>
                </a:solidFill>
              </a:rPr>
              <a:t> </a:t>
            </a:r>
            <a:r>
              <a:rPr lang="en-US" sz="2400" dirty="0" err="1">
                <a:solidFill>
                  <a:srgbClr val="002060"/>
                </a:solidFill>
              </a:rPr>
              <a:t>dưới</a:t>
            </a:r>
            <a:r>
              <a:rPr lang="en-US" sz="2400" dirty="0">
                <a:solidFill>
                  <a:srgbClr val="002060"/>
                </a:solidFill>
              </a:rPr>
              <a:t> </a:t>
            </a:r>
            <a:r>
              <a:rPr lang="en-US" sz="2400" dirty="0" err="1" smtClean="0">
                <a:solidFill>
                  <a:srgbClr val="002060"/>
                </a:solidFill>
              </a:rPr>
              <a:t>trang</a:t>
            </a:r>
            <a:r>
              <a:rPr lang="en-US" sz="2400" dirty="0" smtClean="0">
                <a:solidFill>
                  <a:srgbClr val="002060"/>
                </a:solidFill>
              </a:rPr>
              <a:t>, </a:t>
            </a:r>
            <a:r>
              <a:rPr lang="en-US" sz="2400" dirty="0" err="1" smtClean="0">
                <a:solidFill>
                  <a:srgbClr val="002060"/>
                </a:solidFill>
              </a:rPr>
              <a:t>sau</a:t>
            </a:r>
            <a:r>
              <a:rPr lang="en-US" sz="2400" dirty="0" smtClean="0">
                <a:solidFill>
                  <a:srgbClr val="002060"/>
                </a:solidFill>
              </a:rPr>
              <a:t> </a:t>
            </a:r>
            <a:r>
              <a:rPr lang="en-US" sz="2400" dirty="0" err="1" smtClean="0">
                <a:solidFill>
                  <a:srgbClr val="002060"/>
                </a:solidFill>
              </a:rPr>
              <a:t>đó</a:t>
            </a:r>
            <a:r>
              <a:rPr lang="en-US" sz="2400" dirty="0" smtClean="0">
                <a:solidFill>
                  <a:srgbClr val="002060"/>
                </a:solidFill>
              </a:rPr>
              <a:t> </a:t>
            </a:r>
            <a:r>
              <a:rPr lang="en-US" sz="2400" dirty="0" err="1" smtClean="0">
                <a:solidFill>
                  <a:srgbClr val="002060"/>
                </a:solidFill>
              </a:rPr>
              <a:t>chọn</a:t>
            </a:r>
            <a:r>
              <a:rPr lang="en-US" sz="2400" dirty="0" smtClean="0">
                <a:solidFill>
                  <a:srgbClr val="002060"/>
                </a:solidFill>
              </a:rPr>
              <a:t> </a:t>
            </a:r>
            <a:r>
              <a:rPr lang="en-US" sz="2400" dirty="0" err="1" smtClean="0">
                <a:solidFill>
                  <a:srgbClr val="002060"/>
                </a:solidFill>
              </a:rPr>
              <a:t>và</a:t>
            </a:r>
            <a:r>
              <a:rPr lang="en-US" sz="2400" dirty="0" smtClean="0">
                <a:solidFill>
                  <a:srgbClr val="002060"/>
                </a:solidFill>
              </a:rPr>
              <a:t> </a:t>
            </a:r>
            <a:r>
              <a:rPr lang="en-US" sz="2400" dirty="0" err="1" smtClean="0">
                <a:solidFill>
                  <a:srgbClr val="002060"/>
                </a:solidFill>
              </a:rPr>
              <a:t>nhấn</a:t>
            </a:r>
            <a:r>
              <a:rPr lang="en-US" sz="2400" dirty="0" smtClean="0">
                <a:solidFill>
                  <a:srgbClr val="002060"/>
                </a:solidFill>
              </a:rPr>
              <a:t> </a:t>
            </a:r>
            <a:r>
              <a:rPr lang="en-US" sz="2400" dirty="0" err="1" smtClean="0">
                <a:solidFill>
                  <a:srgbClr val="002060"/>
                </a:solidFill>
              </a:rPr>
              <a:t>vào</a:t>
            </a:r>
            <a:r>
              <a:rPr lang="en-US" sz="2400" dirty="0" smtClean="0">
                <a:solidFill>
                  <a:srgbClr val="002060"/>
                </a:solidFill>
              </a:rPr>
              <a:t> </a:t>
            </a:r>
            <a:r>
              <a:rPr lang="en-US" sz="2400" dirty="0" err="1" smtClean="0">
                <a:solidFill>
                  <a:srgbClr val="002060"/>
                </a:solidFill>
              </a:rPr>
              <a:t>hình</a:t>
            </a:r>
            <a:r>
              <a:rPr lang="en-US" sz="2400" dirty="0" smtClean="0">
                <a:solidFill>
                  <a:srgbClr val="002060"/>
                </a:solidFill>
              </a:rPr>
              <a:t> </a:t>
            </a:r>
            <a:r>
              <a:rPr lang="en-US" sz="2400" dirty="0" err="1" smtClean="0">
                <a:solidFill>
                  <a:srgbClr val="002060"/>
                </a:solidFill>
              </a:rPr>
              <a:t>máy</a:t>
            </a:r>
            <a:r>
              <a:rPr lang="en-US" sz="2400" dirty="0" smtClean="0">
                <a:solidFill>
                  <a:srgbClr val="002060"/>
                </a:solidFill>
              </a:rPr>
              <a:t> </a:t>
            </a:r>
            <a:r>
              <a:rPr lang="en-US" sz="2400" dirty="0" err="1" smtClean="0">
                <a:solidFill>
                  <a:srgbClr val="002060"/>
                </a:solidFill>
              </a:rPr>
              <a:t>ảnh</a:t>
            </a:r>
            <a:r>
              <a:rPr lang="en-US" sz="2400" dirty="0" smtClean="0">
                <a:solidFill>
                  <a:srgbClr val="002060"/>
                </a:solidFill>
              </a:rPr>
              <a:t> </a:t>
            </a:r>
            <a:r>
              <a:rPr lang="en-US" sz="2400" dirty="0" err="1" smtClean="0">
                <a:solidFill>
                  <a:srgbClr val="002060"/>
                </a:solidFill>
              </a:rPr>
              <a:t>để</a:t>
            </a:r>
            <a:r>
              <a:rPr lang="en-US" sz="2400" dirty="0" smtClean="0">
                <a:solidFill>
                  <a:srgbClr val="002060"/>
                </a:solidFill>
              </a:rPr>
              <a:t> up </a:t>
            </a:r>
            <a:r>
              <a:rPr lang="en-US" sz="2400" dirty="0" err="1" smtClean="0">
                <a:solidFill>
                  <a:srgbClr val="002060"/>
                </a:solidFill>
              </a:rPr>
              <a:t>ảnh</a:t>
            </a:r>
            <a:r>
              <a:rPr lang="en-US" sz="2400" dirty="0" smtClean="0">
                <a:solidFill>
                  <a:srgbClr val="002060"/>
                </a:solidFill>
              </a:rPr>
              <a:t> </a:t>
            </a:r>
            <a:r>
              <a:rPr lang="en-US" sz="2400" dirty="0" err="1" smtClean="0">
                <a:solidFill>
                  <a:srgbClr val="002060"/>
                </a:solidFill>
              </a:rPr>
              <a:t>lên</a:t>
            </a:r>
            <a:r>
              <a:rPr lang="en-US" sz="2400" dirty="0" smtClean="0">
                <a:solidFill>
                  <a:srgbClr val="002060"/>
                </a:solidFill>
              </a:rPr>
              <a:t>. </a:t>
            </a:r>
          </a:p>
          <a:p>
            <a:r>
              <a:rPr lang="en-US" sz="2400" dirty="0" smtClean="0">
                <a:solidFill>
                  <a:srgbClr val="002060"/>
                </a:solidFill>
              </a:rPr>
              <a:t>4</a:t>
            </a:r>
            <a:r>
              <a:rPr lang="en-US" sz="2400" dirty="0">
                <a:solidFill>
                  <a:srgbClr val="002060"/>
                </a:solidFill>
              </a:rPr>
              <a:t>. </a:t>
            </a:r>
            <a:r>
              <a:rPr lang="en-US" sz="2400" dirty="0" err="1">
                <a:solidFill>
                  <a:srgbClr val="002060"/>
                </a:solidFill>
              </a:rPr>
              <a:t>Tại</a:t>
            </a:r>
            <a:r>
              <a:rPr lang="en-US" sz="2400" dirty="0">
                <a:solidFill>
                  <a:srgbClr val="002060"/>
                </a:solidFill>
              </a:rPr>
              <a:t> </a:t>
            </a:r>
            <a:r>
              <a:rPr lang="en-US" sz="2400" dirty="0" err="1">
                <a:solidFill>
                  <a:srgbClr val="002060"/>
                </a:solidFill>
              </a:rPr>
              <a:t>trang</a:t>
            </a:r>
            <a:r>
              <a:rPr lang="en-US" sz="2400" dirty="0">
                <a:solidFill>
                  <a:srgbClr val="002060"/>
                </a:solidFill>
              </a:rPr>
              <a:t> </a:t>
            </a:r>
            <a:r>
              <a:rPr lang="en-US" sz="2400" dirty="0" err="1">
                <a:solidFill>
                  <a:srgbClr val="002060"/>
                </a:solidFill>
              </a:rPr>
              <a:t>vừa</a:t>
            </a:r>
            <a:r>
              <a:rPr lang="en-US" sz="2400" dirty="0">
                <a:solidFill>
                  <a:srgbClr val="002060"/>
                </a:solidFill>
              </a:rPr>
              <a:t> up </a:t>
            </a:r>
            <a:r>
              <a:rPr lang="en-US" sz="2400" dirty="0" err="1">
                <a:solidFill>
                  <a:srgbClr val="002060"/>
                </a:solidFill>
              </a:rPr>
              <a:t>ảnh</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dòng</a:t>
            </a:r>
            <a:r>
              <a:rPr lang="en-US" sz="2400" dirty="0">
                <a:solidFill>
                  <a:srgbClr val="002060"/>
                </a:solidFill>
              </a:rPr>
              <a:t> </a:t>
            </a:r>
            <a:r>
              <a:rPr lang="en-US" sz="2400" dirty="0" err="1">
                <a:solidFill>
                  <a:srgbClr val="002060"/>
                </a:solidFill>
              </a:rPr>
              <a:t>chữ</a:t>
            </a:r>
            <a:r>
              <a:rPr lang="en-US" sz="2400" dirty="0">
                <a:solidFill>
                  <a:srgbClr val="002060"/>
                </a:solidFill>
              </a:rPr>
              <a:t> </a:t>
            </a:r>
            <a:r>
              <a:rPr lang="en-US" sz="2400" dirty="0" err="1">
                <a:solidFill>
                  <a:srgbClr val="002060"/>
                </a:solidFill>
              </a:rPr>
              <a:t>Chủ</a:t>
            </a:r>
            <a:r>
              <a:rPr lang="en-US" sz="2400" dirty="0">
                <a:solidFill>
                  <a:srgbClr val="002060"/>
                </a:solidFill>
              </a:rPr>
              <a:t> </a:t>
            </a:r>
            <a:r>
              <a:rPr lang="en-US" sz="2400" dirty="0" err="1">
                <a:solidFill>
                  <a:srgbClr val="002060"/>
                </a:solidFill>
              </a:rPr>
              <a:t>đề</a:t>
            </a:r>
            <a:r>
              <a:rPr lang="en-US" sz="2400" dirty="0">
                <a:solidFill>
                  <a:srgbClr val="002060"/>
                </a:solidFill>
              </a:rPr>
              <a:t>… </a:t>
            </a:r>
            <a:r>
              <a:rPr lang="en-US" sz="2400" dirty="0" err="1">
                <a:solidFill>
                  <a:srgbClr val="002060"/>
                </a:solidFill>
              </a:rPr>
              <a:t>thì</a:t>
            </a:r>
            <a:r>
              <a:rPr lang="en-US" sz="2400" dirty="0">
                <a:solidFill>
                  <a:srgbClr val="002060"/>
                </a:solidFill>
              </a:rPr>
              <a:t> </a:t>
            </a:r>
            <a:r>
              <a:rPr lang="en-US" sz="2400" dirty="0" err="1">
                <a:solidFill>
                  <a:srgbClr val="002060"/>
                </a:solidFill>
              </a:rPr>
              <a:t>ghi</a:t>
            </a:r>
            <a:r>
              <a:rPr lang="en-US" sz="2400" dirty="0">
                <a:solidFill>
                  <a:srgbClr val="002060"/>
                </a:solidFill>
              </a:rPr>
              <a:t> </a:t>
            </a:r>
            <a:r>
              <a:rPr lang="en-US" sz="2400" dirty="0" err="1">
                <a:solidFill>
                  <a:srgbClr val="002060"/>
                </a:solidFill>
              </a:rPr>
              <a:t>tên</a:t>
            </a:r>
            <a:r>
              <a:rPr lang="en-US" sz="2400" dirty="0">
                <a:solidFill>
                  <a:srgbClr val="002060"/>
                </a:solidFill>
              </a:rPr>
              <a:t> </a:t>
            </a:r>
            <a:r>
              <a:rPr lang="en-US" sz="2400" dirty="0" err="1">
                <a:solidFill>
                  <a:srgbClr val="002060"/>
                </a:solidFill>
              </a:rPr>
              <a:t>trường</a:t>
            </a:r>
            <a:r>
              <a:rPr lang="en-US" sz="2400" dirty="0">
                <a:solidFill>
                  <a:srgbClr val="002060"/>
                </a:solidFill>
              </a:rPr>
              <a:t>, </a:t>
            </a:r>
            <a:r>
              <a:rPr lang="en-US" sz="2400" dirty="0" err="1">
                <a:solidFill>
                  <a:srgbClr val="002060"/>
                </a:solidFill>
              </a:rPr>
              <a:t>địa</a:t>
            </a:r>
            <a:r>
              <a:rPr lang="en-US" sz="2400" dirty="0">
                <a:solidFill>
                  <a:srgbClr val="002060"/>
                </a:solidFill>
              </a:rPr>
              <a:t> </a:t>
            </a:r>
            <a:r>
              <a:rPr lang="en-US" sz="2400" dirty="0" err="1">
                <a:solidFill>
                  <a:srgbClr val="002060"/>
                </a:solidFill>
              </a:rPr>
              <a:t>phương</a:t>
            </a:r>
            <a:r>
              <a:rPr lang="en-US" sz="2400" dirty="0">
                <a:solidFill>
                  <a:srgbClr val="002060"/>
                </a:solidFill>
              </a:rPr>
              <a:t>.</a:t>
            </a:r>
          </a:p>
          <a:p>
            <a:r>
              <a:rPr lang="en-US" sz="2400" dirty="0">
                <a:solidFill>
                  <a:srgbClr val="002060"/>
                </a:solidFill>
              </a:rPr>
              <a:t>5. </a:t>
            </a:r>
            <a:r>
              <a:rPr lang="en-US" sz="2400" dirty="0" err="1">
                <a:solidFill>
                  <a:srgbClr val="002060"/>
                </a:solidFill>
              </a:rPr>
              <a:t>Nhấn</a:t>
            </a:r>
            <a:r>
              <a:rPr lang="en-US" sz="2400" dirty="0">
                <a:solidFill>
                  <a:srgbClr val="002060"/>
                </a:solidFill>
              </a:rPr>
              <a:t> </a:t>
            </a:r>
            <a:r>
              <a:rPr lang="en-US" sz="2400" dirty="0" err="1">
                <a:solidFill>
                  <a:srgbClr val="002060"/>
                </a:solidFill>
              </a:rPr>
              <a:t>vào</a:t>
            </a:r>
            <a:r>
              <a:rPr lang="en-US" sz="2400" dirty="0">
                <a:solidFill>
                  <a:srgbClr val="002060"/>
                </a:solidFill>
              </a:rPr>
              <a:t> </a:t>
            </a:r>
            <a:r>
              <a:rPr lang="en-US" sz="2400" dirty="0" err="1">
                <a:solidFill>
                  <a:srgbClr val="002060"/>
                </a:solidFill>
              </a:rPr>
              <a:t>chữ</a:t>
            </a:r>
            <a:r>
              <a:rPr lang="en-US" sz="2400" dirty="0">
                <a:solidFill>
                  <a:srgbClr val="002060"/>
                </a:solidFill>
              </a:rPr>
              <a:t> </a:t>
            </a:r>
            <a:r>
              <a:rPr lang="en-US" sz="2400" dirty="0" err="1">
                <a:solidFill>
                  <a:srgbClr val="002060"/>
                </a:solidFill>
              </a:rPr>
              <a:t>Xuất</a:t>
            </a:r>
            <a:r>
              <a:rPr lang="en-US" sz="2400" dirty="0">
                <a:solidFill>
                  <a:srgbClr val="002060"/>
                </a:solidFill>
              </a:rPr>
              <a:t> </a:t>
            </a:r>
            <a:r>
              <a:rPr lang="en-US" sz="2400" dirty="0" err="1">
                <a:solidFill>
                  <a:srgbClr val="002060"/>
                </a:solidFill>
              </a:rPr>
              <a:t>bản</a:t>
            </a:r>
            <a:r>
              <a:rPr lang="en-US" sz="2400" dirty="0">
                <a:solidFill>
                  <a:srgbClr val="002060"/>
                </a:solidFill>
              </a:rPr>
              <a:t> </a:t>
            </a:r>
            <a:r>
              <a:rPr lang="en-US" sz="2400" dirty="0" err="1" smtClean="0">
                <a:solidFill>
                  <a:srgbClr val="002060"/>
                </a:solidFill>
              </a:rPr>
              <a:t>để</a:t>
            </a:r>
            <a:r>
              <a:rPr lang="en-US" sz="2400" dirty="0" smtClean="0">
                <a:solidFill>
                  <a:srgbClr val="002060"/>
                </a:solidFill>
              </a:rPr>
              <a:t> </a:t>
            </a:r>
            <a:r>
              <a:rPr lang="en-US" sz="2400" dirty="0" err="1" smtClean="0">
                <a:solidFill>
                  <a:srgbClr val="002060"/>
                </a:solidFill>
              </a:rPr>
              <a:t>hoàn</a:t>
            </a:r>
            <a:r>
              <a:rPr lang="en-US" sz="2400" dirty="0" smtClean="0">
                <a:solidFill>
                  <a:srgbClr val="002060"/>
                </a:solidFill>
              </a:rPr>
              <a:t> </a:t>
            </a:r>
            <a:r>
              <a:rPr lang="en-US" sz="2400" dirty="0" err="1" smtClean="0">
                <a:solidFill>
                  <a:srgbClr val="002060"/>
                </a:solidFill>
              </a:rPr>
              <a:t>thành</a:t>
            </a:r>
            <a:r>
              <a:rPr lang="en-US" sz="2400" dirty="0" smtClean="0">
                <a:solidFill>
                  <a:srgbClr val="002060"/>
                </a:solidFill>
              </a:rPr>
              <a:t>.</a:t>
            </a:r>
            <a:endParaRPr lang="en-US" sz="2400" dirty="0">
              <a:solidFill>
                <a:srgbClr val="002060"/>
              </a:solidFill>
            </a:endParaRPr>
          </a:p>
        </p:txBody>
      </p:sp>
      <p:sp>
        <p:nvSpPr>
          <p:cNvPr id="8" name="Title 1">
            <a:extLst>
              <a:ext uri="{FF2B5EF4-FFF2-40B4-BE49-F238E27FC236}">
                <a16:creationId xmlns:a16="http://schemas.microsoft.com/office/drawing/2014/main" xmlns="" id="{9A86C33D-BDE3-644F-8981-9642244234B6}"/>
              </a:ext>
            </a:extLst>
          </p:cNvPr>
          <p:cNvSpPr txBox="1">
            <a:spLocks/>
          </p:cNvSpPr>
          <p:nvPr/>
        </p:nvSpPr>
        <p:spPr>
          <a:xfrm>
            <a:off x="2707957" y="5503509"/>
            <a:ext cx="4018772" cy="5737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dirty="0">
                <a:solidFill>
                  <a:srgbClr val="002060"/>
                </a:solidFill>
                <a:latin typeface="+mn-lt"/>
              </a:rPr>
              <a:t>(</a:t>
            </a:r>
            <a:r>
              <a:rPr lang="en-US" sz="1800" i="1" dirty="0" err="1">
                <a:solidFill>
                  <a:srgbClr val="002060"/>
                </a:solidFill>
                <a:latin typeface="+mn-lt"/>
              </a:rPr>
              <a:t>Mã</a:t>
            </a:r>
            <a:r>
              <a:rPr lang="en-US" sz="1800" i="1" dirty="0">
                <a:solidFill>
                  <a:srgbClr val="002060"/>
                </a:solidFill>
                <a:latin typeface="+mn-lt"/>
              </a:rPr>
              <a:t> QR </a:t>
            </a:r>
            <a:r>
              <a:rPr lang="en-US" sz="1800" i="1" dirty="0" err="1">
                <a:solidFill>
                  <a:srgbClr val="002060"/>
                </a:solidFill>
                <a:latin typeface="+mn-lt"/>
              </a:rPr>
              <a:t>sẽ</a:t>
            </a:r>
            <a:r>
              <a:rPr lang="en-US" sz="1800" i="1" dirty="0">
                <a:solidFill>
                  <a:srgbClr val="002060"/>
                </a:solidFill>
                <a:latin typeface="+mn-lt"/>
              </a:rPr>
              <a:t> </a:t>
            </a:r>
            <a:r>
              <a:rPr lang="en-US" sz="1800" i="1" dirty="0" err="1">
                <a:solidFill>
                  <a:srgbClr val="002060"/>
                </a:solidFill>
                <a:latin typeface="+mn-lt"/>
              </a:rPr>
              <a:t>thay</a:t>
            </a:r>
            <a:r>
              <a:rPr lang="en-US" sz="1800" i="1" dirty="0">
                <a:solidFill>
                  <a:srgbClr val="002060"/>
                </a:solidFill>
                <a:latin typeface="+mn-lt"/>
              </a:rPr>
              <a:t> </a:t>
            </a:r>
            <a:r>
              <a:rPr lang="en-US" sz="1800" i="1" dirty="0" err="1">
                <a:solidFill>
                  <a:srgbClr val="002060"/>
                </a:solidFill>
                <a:latin typeface="+mn-lt"/>
              </a:rPr>
              <a:t>đổi</a:t>
            </a:r>
            <a:r>
              <a:rPr lang="en-US" sz="1800" i="1" dirty="0">
                <a:solidFill>
                  <a:srgbClr val="002060"/>
                </a:solidFill>
                <a:latin typeface="+mn-lt"/>
              </a:rPr>
              <a:t> </a:t>
            </a:r>
            <a:r>
              <a:rPr lang="en-US" sz="1800" i="1" dirty="0" err="1">
                <a:solidFill>
                  <a:srgbClr val="002060"/>
                </a:solidFill>
                <a:latin typeface="+mn-lt"/>
              </a:rPr>
              <a:t>theo</a:t>
            </a:r>
            <a:r>
              <a:rPr lang="en-US" sz="1800" i="1" dirty="0">
                <a:solidFill>
                  <a:srgbClr val="002060"/>
                </a:solidFill>
                <a:latin typeface="+mn-lt"/>
              </a:rPr>
              <a:t> </a:t>
            </a:r>
            <a:r>
              <a:rPr lang="en-US" sz="1800" i="1" dirty="0" err="1">
                <a:solidFill>
                  <a:srgbClr val="002060"/>
                </a:solidFill>
                <a:latin typeface="+mn-lt"/>
              </a:rPr>
              <a:t>từng</a:t>
            </a:r>
            <a:r>
              <a:rPr lang="en-US" sz="1800" i="1" dirty="0">
                <a:solidFill>
                  <a:srgbClr val="002060"/>
                </a:solidFill>
                <a:latin typeface="+mn-lt"/>
              </a:rPr>
              <a:t> </a:t>
            </a:r>
            <a:r>
              <a:rPr lang="en-US" sz="1800" i="1" dirty="0" err="1">
                <a:solidFill>
                  <a:srgbClr val="002060"/>
                </a:solidFill>
                <a:latin typeface="+mn-lt"/>
              </a:rPr>
              <a:t>phòng</a:t>
            </a:r>
            <a:r>
              <a:rPr lang="en-US" sz="1800" i="1" dirty="0">
                <a:solidFill>
                  <a:srgbClr val="002060"/>
                </a:solidFill>
                <a:latin typeface="+mn-lt"/>
              </a:rPr>
              <a:t> </a:t>
            </a:r>
            <a:r>
              <a:rPr lang="en-US" sz="1800" i="1" dirty="0" err="1">
                <a:solidFill>
                  <a:srgbClr val="002060"/>
                </a:solidFill>
                <a:latin typeface="+mn-lt"/>
              </a:rPr>
              <a:t>trưng</a:t>
            </a:r>
            <a:r>
              <a:rPr lang="en-US" sz="1800" i="1" dirty="0">
                <a:solidFill>
                  <a:srgbClr val="002060"/>
                </a:solidFill>
                <a:latin typeface="+mn-lt"/>
              </a:rPr>
              <a:t> </a:t>
            </a:r>
            <a:r>
              <a:rPr lang="en-US" sz="1800" i="1" dirty="0" err="1">
                <a:solidFill>
                  <a:srgbClr val="002060"/>
                </a:solidFill>
                <a:latin typeface="+mn-lt"/>
              </a:rPr>
              <a:t>bày</a:t>
            </a:r>
            <a:r>
              <a:rPr lang="en-US" sz="1800" i="1" dirty="0">
                <a:solidFill>
                  <a:srgbClr val="002060"/>
                </a:solidFill>
                <a:latin typeface="+mn-lt"/>
              </a:rPr>
              <a:t> </a:t>
            </a:r>
            <a:r>
              <a:rPr lang="en-US" sz="1600" i="1" dirty="0" err="1">
                <a:solidFill>
                  <a:srgbClr val="002060"/>
                </a:solidFill>
                <a:latin typeface="+mn-lt"/>
              </a:rPr>
              <a:t>của</a:t>
            </a:r>
            <a:r>
              <a:rPr lang="en-US" sz="1800" i="1" dirty="0">
                <a:solidFill>
                  <a:srgbClr val="002060"/>
                </a:solidFill>
                <a:latin typeface="+mn-lt"/>
              </a:rPr>
              <a:t> </a:t>
            </a:r>
            <a:r>
              <a:rPr lang="en-US" sz="1800" i="1" dirty="0" err="1">
                <a:solidFill>
                  <a:srgbClr val="002060"/>
                </a:solidFill>
                <a:latin typeface="+mn-lt"/>
              </a:rPr>
              <a:t>mỗi</a:t>
            </a:r>
            <a:r>
              <a:rPr lang="en-US" sz="1800" i="1" dirty="0">
                <a:solidFill>
                  <a:srgbClr val="002060"/>
                </a:solidFill>
                <a:latin typeface="+mn-lt"/>
              </a:rPr>
              <a:t> </a:t>
            </a:r>
            <a:r>
              <a:rPr lang="en-US" sz="1800" i="1" dirty="0" err="1">
                <a:solidFill>
                  <a:srgbClr val="002060"/>
                </a:solidFill>
                <a:latin typeface="+mn-lt"/>
              </a:rPr>
              <a:t>lớp</a:t>
            </a:r>
            <a:r>
              <a:rPr lang="en-US" sz="1800" i="1" dirty="0">
                <a:solidFill>
                  <a:srgbClr val="002060"/>
                </a:solidFill>
                <a:latin typeface="+mn-lt"/>
              </a:rPr>
              <a:t> </a:t>
            </a:r>
            <a:r>
              <a:rPr lang="en-US" sz="1800" i="1" dirty="0" err="1">
                <a:solidFill>
                  <a:srgbClr val="002060"/>
                </a:solidFill>
                <a:latin typeface="+mn-lt"/>
              </a:rPr>
              <a:t>tập</a:t>
            </a:r>
            <a:r>
              <a:rPr lang="en-US" sz="1800" i="1" dirty="0">
                <a:solidFill>
                  <a:srgbClr val="002060"/>
                </a:solidFill>
                <a:latin typeface="+mn-lt"/>
              </a:rPr>
              <a:t> </a:t>
            </a:r>
            <a:r>
              <a:rPr lang="en-US" sz="1800" i="1" dirty="0" err="1">
                <a:solidFill>
                  <a:srgbClr val="002060"/>
                </a:solidFill>
                <a:latin typeface="+mn-lt"/>
              </a:rPr>
              <a:t>huấn</a:t>
            </a:r>
            <a:r>
              <a:rPr lang="en-US" sz="1800" i="1" dirty="0">
                <a:solidFill>
                  <a:srgbClr val="002060"/>
                </a:solidFill>
                <a:latin typeface="+mn-lt"/>
              </a:rPr>
              <a:t>)</a:t>
            </a:r>
          </a:p>
          <a:p>
            <a:pPr algn="ctr"/>
            <a:r>
              <a:rPr lang="en-US" sz="1800" i="1" dirty="0">
                <a:solidFill>
                  <a:srgbClr val="C00000"/>
                </a:solidFill>
                <a:latin typeface="+mn-lt"/>
              </a:rPr>
              <a:t> </a:t>
            </a:r>
            <a:endParaRPr lang="vi-VN" sz="1800" i="1" dirty="0">
              <a:solidFill>
                <a:srgbClr val="C00000"/>
              </a:solidFill>
              <a:latin typeface="+mn-lt"/>
            </a:endParaRPr>
          </a:p>
        </p:txBody>
      </p:sp>
    </p:spTree>
    <p:extLst>
      <p:ext uri="{BB962C8B-B14F-4D97-AF65-F5344CB8AC3E}">
        <p14:creationId xmlns:p14="http://schemas.microsoft.com/office/powerpoint/2010/main" val="28984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BB7DFDED-8C77-D80B-EA77-68DA7DF87E77}"/>
              </a:ext>
            </a:extLst>
          </p:cNvPr>
          <p:cNvSpPr>
            <a:spLocks noGrp="1"/>
          </p:cNvSpPr>
          <p:nvPr>
            <p:ph type="dt" sz="half" idx="2"/>
          </p:nvPr>
        </p:nvSpPr>
        <p:spPr/>
        <p:txBody>
          <a:bodyPr/>
          <a:lstStyle/>
          <a:p>
            <a:fld id="{029B6D15-5ECA-428F-B7D0-A8FAF5B3A2DC}" type="datetime1">
              <a:rPr lang="en-US" smtClean="0"/>
              <a:t>4/23/2024</a:t>
            </a:fld>
            <a:endParaRPr lang="en-US"/>
          </a:p>
        </p:txBody>
      </p:sp>
      <p:sp>
        <p:nvSpPr>
          <p:cNvPr id="5" name="Slide Number Placeholder 4">
            <a:extLst>
              <a:ext uri="{FF2B5EF4-FFF2-40B4-BE49-F238E27FC236}">
                <a16:creationId xmlns:a16="http://schemas.microsoft.com/office/drawing/2014/main" xmlns="" id="{38099281-B053-40E6-18BE-85032AB05DD9}"/>
              </a:ext>
            </a:extLst>
          </p:cNvPr>
          <p:cNvSpPr>
            <a:spLocks noGrp="1"/>
          </p:cNvSpPr>
          <p:nvPr>
            <p:ph type="sldNum" sz="quarter" idx="4"/>
          </p:nvPr>
        </p:nvSpPr>
        <p:spPr/>
        <p:txBody>
          <a:bodyPr/>
          <a:lstStyle/>
          <a:p>
            <a:fld id="{74A3404E-108D-4C83-932E-0A353F71BD4D}" type="slidenum">
              <a:rPr lang="en-US" smtClean="0"/>
              <a:pPr/>
              <a:t>7</a:t>
            </a:fld>
            <a:endParaRPr lang="en-US"/>
          </a:p>
        </p:txBody>
      </p:sp>
      <p:graphicFrame>
        <p:nvGraphicFramePr>
          <p:cNvPr id="8" name="Diagram 7">
            <a:extLst>
              <a:ext uri="{FF2B5EF4-FFF2-40B4-BE49-F238E27FC236}">
                <a16:creationId xmlns:a16="http://schemas.microsoft.com/office/drawing/2014/main" xmlns="" id="{BC5CFE69-D597-55AB-40CD-7A6C3C5458CB}"/>
              </a:ext>
            </a:extLst>
          </p:cNvPr>
          <p:cNvGraphicFramePr/>
          <p:nvPr>
            <p:extLst>
              <p:ext uri="{D42A27DB-BD31-4B8C-83A1-F6EECF244321}">
                <p14:modId xmlns:p14="http://schemas.microsoft.com/office/powerpoint/2010/main" val="1347760087"/>
              </p:ext>
            </p:extLst>
          </p:nvPr>
        </p:nvGraphicFramePr>
        <p:xfrm>
          <a:off x="538478" y="5436250"/>
          <a:ext cx="10729321" cy="108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xmlns="" id="{8CBAE83D-AF47-3431-F9F9-8174470C9C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69" t="7181" r="4979" b="4557"/>
          <a:stretch/>
        </p:blipFill>
        <p:spPr>
          <a:xfrm>
            <a:off x="11108734" y="290978"/>
            <a:ext cx="786925" cy="739143"/>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xmlns="" id="{603DF0CA-5762-B8A6-5401-2E8320611D34}"/>
              </a:ext>
            </a:extLst>
          </p:cNvPr>
          <p:cNvSpPr txBox="1"/>
          <p:nvPr/>
        </p:nvSpPr>
        <p:spPr>
          <a:xfrm>
            <a:off x="3058134" y="386834"/>
            <a:ext cx="6097464" cy="584775"/>
          </a:xfrm>
          <a:prstGeom prst="rect">
            <a:avLst/>
          </a:prstGeom>
          <a:noFill/>
        </p:spPr>
        <p:txBody>
          <a:bodyPr wrap="square">
            <a:spAutoFit/>
          </a:bodyPr>
          <a:lstStyle/>
          <a:p>
            <a:pPr marL="0" lvl="0" indent="0" algn="ctr">
              <a:buNone/>
            </a:pPr>
            <a:r>
              <a:rPr lang="en-US" sz="3200" b="1" dirty="0">
                <a:solidFill>
                  <a:srgbClr val="002060"/>
                </a:solidFill>
                <a:latin typeface="Aaril"/>
                <a:cs typeface="Arial" panose="020B0604020202020204" pitchFamily="34" charset="0"/>
              </a:rPr>
              <a:t>2. </a:t>
            </a:r>
            <a:r>
              <a:rPr lang="en-US" sz="3200" b="1" dirty="0" err="1">
                <a:solidFill>
                  <a:srgbClr val="002060"/>
                </a:solidFill>
                <a:latin typeface="Aaril"/>
                <a:cs typeface="Arial" panose="020B0604020202020204" pitchFamily="34" charset="0"/>
              </a:rPr>
              <a:t>Phân</a:t>
            </a:r>
            <a:r>
              <a:rPr lang="en-US" sz="3200" b="1" dirty="0">
                <a:solidFill>
                  <a:srgbClr val="002060"/>
                </a:solidFill>
                <a:latin typeface="Aaril"/>
                <a:cs typeface="Arial" panose="020B0604020202020204" pitchFamily="34" charset="0"/>
              </a:rPr>
              <a:t> </a:t>
            </a:r>
            <a:r>
              <a:rPr lang="en-US" sz="3200" b="1" dirty="0" err="1">
                <a:solidFill>
                  <a:srgbClr val="002060"/>
                </a:solidFill>
                <a:latin typeface="Aaril"/>
                <a:cs typeface="Arial" panose="020B0604020202020204" pitchFamily="34" charset="0"/>
              </a:rPr>
              <a:t>tích</a:t>
            </a:r>
            <a:r>
              <a:rPr lang="en-US" sz="3200" b="1" dirty="0">
                <a:solidFill>
                  <a:srgbClr val="002060"/>
                </a:solidFill>
                <a:latin typeface="Aaril"/>
                <a:cs typeface="Arial" panose="020B0604020202020204" pitchFamily="34" charset="0"/>
              </a:rPr>
              <a:t> </a:t>
            </a:r>
            <a:r>
              <a:rPr lang="en-US" sz="3200" b="1" dirty="0" err="1">
                <a:solidFill>
                  <a:srgbClr val="002060"/>
                </a:solidFill>
                <a:latin typeface="Aaril"/>
                <a:cs typeface="Arial" panose="020B0604020202020204" pitchFamily="34" charset="0"/>
              </a:rPr>
              <a:t>bài</a:t>
            </a:r>
            <a:r>
              <a:rPr lang="en-US" sz="3200" b="1" dirty="0">
                <a:solidFill>
                  <a:srgbClr val="002060"/>
                </a:solidFill>
                <a:latin typeface="Aaril"/>
                <a:cs typeface="Arial" panose="020B0604020202020204" pitchFamily="34" charset="0"/>
              </a:rPr>
              <a:t> </a:t>
            </a:r>
            <a:r>
              <a:rPr lang="en-US" sz="3200" b="1" dirty="0" err="1" smtClean="0">
                <a:solidFill>
                  <a:srgbClr val="002060"/>
                </a:solidFill>
                <a:latin typeface="Aaril"/>
                <a:cs typeface="Arial" panose="020B0604020202020204" pitchFamily="34" charset="0"/>
              </a:rPr>
              <a:t>học</a:t>
            </a:r>
            <a:endParaRPr lang="en-US" sz="3200" b="1" dirty="0">
              <a:solidFill>
                <a:srgbClr val="002060"/>
              </a:solidFill>
              <a:latin typeface="Aaril"/>
              <a:cs typeface="Arial" panose="020B0604020202020204" pitchFamily="34" charset="0"/>
            </a:endParaRPr>
          </a:p>
        </p:txBody>
      </p:sp>
      <p:pic>
        <p:nvPicPr>
          <p:cNvPr id="10" name="Picture 9">
            <a:extLst>
              <a:ext uri="{FF2B5EF4-FFF2-40B4-BE49-F238E27FC236}">
                <a16:creationId xmlns:a16="http://schemas.microsoft.com/office/drawing/2014/main" xmlns="" id="{AA8E966F-28D9-C6C7-4B47-A5986F56921C}"/>
              </a:ext>
            </a:extLst>
          </p:cNvPr>
          <p:cNvPicPr>
            <a:picLocks noChangeAspect="1"/>
          </p:cNvPicPr>
          <p:nvPr/>
        </p:nvPicPr>
        <p:blipFill>
          <a:blip r:embed="rId8"/>
          <a:stretch>
            <a:fillRect/>
          </a:stretch>
        </p:blipFill>
        <p:spPr>
          <a:xfrm>
            <a:off x="93408" y="1119282"/>
            <a:ext cx="5934835" cy="411735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xmlns="" id="{8D9D9B27-646E-7A60-4F87-8EBBFA61ED5C}"/>
              </a:ext>
            </a:extLst>
          </p:cNvPr>
          <p:cNvPicPr>
            <a:picLocks noChangeAspect="1"/>
          </p:cNvPicPr>
          <p:nvPr/>
        </p:nvPicPr>
        <p:blipFill>
          <a:blip r:embed="rId9"/>
          <a:stretch>
            <a:fillRect/>
          </a:stretch>
        </p:blipFill>
        <p:spPr>
          <a:xfrm>
            <a:off x="6111007" y="1119282"/>
            <a:ext cx="5917183" cy="4117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7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0D4EF26C-792B-4680-8752-28D79B949D78}"/>
              </a:ext>
            </a:extLst>
          </p:cNvPr>
          <p:cNvSpPr>
            <a:spLocks noGrp="1"/>
          </p:cNvSpPr>
          <p:nvPr>
            <p:ph type="sldNum" sz="quarter" idx="12"/>
          </p:nvPr>
        </p:nvSpPr>
        <p:spPr/>
        <p:txBody>
          <a:bodyPr/>
          <a:lstStyle/>
          <a:p>
            <a:fld id="{74A3404E-108D-4C83-932E-0A353F71BD4D}" type="slidenum">
              <a:rPr lang="en-US" smtClean="0"/>
              <a:t>8</a:t>
            </a:fld>
            <a:endParaRPr lang="en-US"/>
          </a:p>
        </p:txBody>
      </p:sp>
      <p:sp>
        <p:nvSpPr>
          <p:cNvPr id="4" name="Slide Number Placeholder 5">
            <a:extLst>
              <a:ext uri="{FF2B5EF4-FFF2-40B4-BE49-F238E27FC236}">
                <a16:creationId xmlns:a16="http://schemas.microsoft.com/office/drawing/2014/main" xmlns="" id="{67D8BA61-6E01-4F71-B1FE-D4167CEB27CC}"/>
              </a:ext>
            </a:extLst>
          </p:cNvPr>
          <p:cNvSpPr txBox="1">
            <a:spLocks/>
          </p:cNvSpPr>
          <p:nvPr/>
        </p:nvSpPr>
        <p:spPr>
          <a:xfrm>
            <a:off x="8949091" y="6316298"/>
            <a:ext cx="299297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A3404E-108D-4C83-932E-0A353F71BD4D}" type="slidenum">
              <a:rPr lang="en-US" smtClean="0">
                <a:solidFill>
                  <a:srgbClr val="0070C0"/>
                </a:solidFill>
              </a:rPr>
              <a:pPr/>
              <a:t>8</a:t>
            </a:fld>
            <a:endParaRPr lang="en-US">
              <a:solidFill>
                <a:srgbClr val="0070C0"/>
              </a:solidFill>
            </a:endParaRPr>
          </a:p>
        </p:txBody>
      </p:sp>
      <p:sp>
        <p:nvSpPr>
          <p:cNvPr id="6" name="Content Placeholder 2">
            <a:extLst>
              <a:ext uri="{FF2B5EF4-FFF2-40B4-BE49-F238E27FC236}">
                <a16:creationId xmlns:a16="http://schemas.microsoft.com/office/drawing/2014/main" xmlns="" id="{01DFEDCA-4D74-4224-8E17-923A9EF853C3}"/>
              </a:ext>
            </a:extLst>
          </p:cNvPr>
          <p:cNvSpPr txBox="1">
            <a:spLocks/>
          </p:cNvSpPr>
          <p:nvPr/>
        </p:nvSpPr>
        <p:spPr>
          <a:xfrm>
            <a:off x="2819675" y="1477483"/>
            <a:ext cx="536049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vi-VN" sz="2100" b="1" dirty="0">
              <a:solidFill>
                <a:schemeClr val="accent5"/>
              </a:solidFill>
            </a:endParaRPr>
          </a:p>
        </p:txBody>
      </p:sp>
      <p:grpSp>
        <p:nvGrpSpPr>
          <p:cNvPr id="13" name="Group 12">
            <a:extLst>
              <a:ext uri="{FF2B5EF4-FFF2-40B4-BE49-F238E27FC236}">
                <a16:creationId xmlns:a16="http://schemas.microsoft.com/office/drawing/2014/main" xmlns="" id="{90D6495E-0B0C-6644-9D4C-57AE07D75B55}"/>
              </a:ext>
            </a:extLst>
          </p:cNvPr>
          <p:cNvGrpSpPr/>
          <p:nvPr/>
        </p:nvGrpSpPr>
        <p:grpSpPr>
          <a:xfrm>
            <a:off x="791884" y="1477483"/>
            <a:ext cx="10283090" cy="4051962"/>
            <a:chOff x="-1010529" y="1034388"/>
            <a:chExt cx="10283090" cy="4051962"/>
          </a:xfrm>
        </p:grpSpPr>
        <p:grpSp>
          <p:nvGrpSpPr>
            <p:cNvPr id="14" name="Group 13">
              <a:extLst>
                <a:ext uri="{FF2B5EF4-FFF2-40B4-BE49-F238E27FC236}">
                  <a16:creationId xmlns:a16="http://schemas.microsoft.com/office/drawing/2014/main" xmlns="" id="{88B471B5-100F-564A-A86E-12DF77A8449A}"/>
                </a:ext>
              </a:extLst>
            </p:cNvPr>
            <p:cNvGrpSpPr/>
            <p:nvPr/>
          </p:nvGrpSpPr>
          <p:grpSpPr>
            <a:xfrm>
              <a:off x="-1010529" y="1034388"/>
              <a:ext cx="10283090" cy="4051962"/>
              <a:chOff x="-1010529" y="1034388"/>
              <a:chExt cx="10283090" cy="4051962"/>
            </a:xfrm>
          </p:grpSpPr>
          <p:graphicFrame>
            <p:nvGraphicFramePr>
              <p:cNvPr id="19" name="Sơ đồ 9">
                <a:extLst>
                  <a:ext uri="{FF2B5EF4-FFF2-40B4-BE49-F238E27FC236}">
                    <a16:creationId xmlns:a16="http://schemas.microsoft.com/office/drawing/2014/main" xmlns="" id="{1E5F4837-D03C-6140-8A23-579EFD910770}"/>
                  </a:ext>
                </a:extLst>
              </p:cNvPr>
              <p:cNvGraphicFramePr/>
              <p:nvPr>
                <p:extLst>
                  <p:ext uri="{D42A27DB-BD31-4B8C-83A1-F6EECF244321}">
                    <p14:modId xmlns:p14="http://schemas.microsoft.com/office/powerpoint/2010/main" val="2108203039"/>
                  </p:ext>
                </p:extLst>
              </p:nvPr>
            </p:nvGraphicFramePr>
            <p:xfrm>
              <a:off x="4422059" y="1034388"/>
              <a:ext cx="4850502" cy="4024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Right Arrow 19">
                <a:extLst>
                  <a:ext uri="{FF2B5EF4-FFF2-40B4-BE49-F238E27FC236}">
                    <a16:creationId xmlns:a16="http://schemas.microsoft.com/office/drawing/2014/main" xmlns="" id="{6F53E88F-5D76-CD43-A33B-3210DD0ED24E}"/>
                  </a:ext>
                </a:extLst>
              </p:cNvPr>
              <p:cNvSpPr/>
              <p:nvPr/>
            </p:nvSpPr>
            <p:spPr>
              <a:xfrm>
                <a:off x="-994610" y="1123950"/>
                <a:ext cx="5414210" cy="1219199"/>
              </a:xfrm>
              <a:prstGeom prst="rightArrow">
                <a:avLst>
                  <a:gd name="adj1" fmla="val 77888"/>
                  <a:gd name="adj2" fmla="val 23810"/>
                </a:avLst>
              </a:prstGeom>
              <a:solidFill>
                <a:schemeClr val="accent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Body)"/>
                    <a:cs typeface="Times New Roman" panose="02020603050405020304" pitchFamily="18" charset="0"/>
                  </a:rPr>
                  <a:t>Thông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tư</a:t>
                </a:r>
                <a:r>
                  <a:rPr lang="en-US" sz="1600" dirty="0">
                    <a:solidFill>
                      <a:schemeClr val="tx1"/>
                    </a:solidFill>
                    <a:latin typeface="Arial (Body)"/>
                    <a:cs typeface="Times New Roman" panose="02020603050405020304" pitchFamily="18" charset="0"/>
                  </a:rPr>
                  <a:t> </a:t>
                </a:r>
                <a:r>
                  <a:rPr lang="en-US" sz="1600" dirty="0" smtClean="0">
                    <a:solidFill>
                      <a:schemeClr val="tx1"/>
                    </a:solidFill>
                    <a:latin typeface="Arial (Body)"/>
                    <a:cs typeface="Times New Roman" panose="02020603050405020304" pitchFamily="18" charset="0"/>
                  </a:rPr>
                  <a:t>33/2017/</a:t>
                </a:r>
                <a:r>
                  <a:rPr lang="en-US" sz="1600" dirty="0" err="1" smtClean="0">
                    <a:solidFill>
                      <a:schemeClr val="tx1"/>
                    </a:solidFill>
                    <a:latin typeface="Arial (Body)"/>
                    <a:cs typeface="Times New Roman" panose="02020603050405020304" pitchFamily="18" charset="0"/>
                  </a:rPr>
                  <a:t>TT-BGDĐT</a:t>
                </a:r>
                <a:r>
                  <a:rPr lang="en-US" sz="1600" dirty="0" smtClean="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quy</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định</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cấu</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trúc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bài</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học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gồm</a:t>
                </a:r>
                <a:r>
                  <a:rPr lang="en-US" sz="1600"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Mở</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đầu</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Kiến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thức</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mới</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Luyện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tập</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Vận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dụng</a:t>
                </a:r>
                <a:r>
                  <a:rPr lang="en-US" sz="1600" b="1" dirty="0">
                    <a:solidFill>
                      <a:schemeClr val="tx1"/>
                    </a:solidFill>
                    <a:latin typeface="Arial (Body)"/>
                    <a:cs typeface="Times New Roman" panose="02020603050405020304" pitchFamily="18" charset="0"/>
                  </a:rPr>
                  <a:t>.</a:t>
                </a:r>
                <a:endParaRPr lang="en-US" sz="1600" b="1" dirty="0">
                  <a:latin typeface="Arial (Body)"/>
                </a:endParaRPr>
              </a:p>
            </p:txBody>
          </p:sp>
          <p:sp>
            <p:nvSpPr>
              <p:cNvPr id="21" name="Right Arrow 20">
                <a:extLst>
                  <a:ext uri="{FF2B5EF4-FFF2-40B4-BE49-F238E27FC236}">
                    <a16:creationId xmlns:a16="http://schemas.microsoft.com/office/drawing/2014/main" xmlns="" id="{4B8B089A-06BE-D44D-BAAC-E2046AEF6208}"/>
                  </a:ext>
                </a:extLst>
              </p:cNvPr>
              <p:cNvSpPr/>
              <p:nvPr/>
            </p:nvSpPr>
            <p:spPr>
              <a:xfrm>
                <a:off x="-991649" y="2419350"/>
                <a:ext cx="5401871" cy="12192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solidFill>
                      <a:schemeClr val="tx1"/>
                    </a:solidFill>
                    <a:latin typeface="Arial (Body)"/>
                    <a:cs typeface="Times New Roman" panose="02020603050405020304" pitchFamily="18" charset="0"/>
                  </a:rPr>
                  <a:t>Chương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trình</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GDPT</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tổng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thể</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hướng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tới</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các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loại</a:t>
                </a:r>
                <a:r>
                  <a:rPr lang="en-US" sz="1600" dirty="0">
                    <a:solidFill>
                      <a:schemeClr val="tx1"/>
                    </a:solidFill>
                    <a:latin typeface="Arial (Body)"/>
                    <a:cs typeface="Times New Roman" panose="02020603050405020304" pitchFamily="18" charset="0"/>
                  </a:rPr>
                  <a:t> </a:t>
                </a:r>
                <a:r>
                  <a:rPr lang="en-US" sz="1600" dirty="0" smtClean="0">
                    <a:solidFill>
                      <a:schemeClr val="tx1"/>
                    </a:solidFill>
                    <a:latin typeface="Arial (Body)"/>
                    <a:cs typeface="Times New Roman" panose="02020603050405020304" pitchFamily="18" charset="0"/>
                  </a:rPr>
                  <a:t/>
                </a:r>
                <a:br>
                  <a:rPr lang="en-US" sz="1600" dirty="0" smtClean="0">
                    <a:solidFill>
                      <a:schemeClr val="tx1"/>
                    </a:solidFill>
                    <a:latin typeface="Arial (Body)"/>
                    <a:cs typeface="Times New Roman" panose="02020603050405020304" pitchFamily="18" charset="0"/>
                  </a:rPr>
                </a:br>
                <a:r>
                  <a:rPr lang="en-US" sz="1600" dirty="0" err="1" smtClean="0">
                    <a:solidFill>
                      <a:schemeClr val="tx1"/>
                    </a:solidFill>
                    <a:latin typeface="Arial (Body)"/>
                    <a:cs typeface="Times New Roman" panose="02020603050405020304" pitchFamily="18" charset="0"/>
                  </a:rPr>
                  <a:t>hoạt</a:t>
                </a:r>
                <a:r>
                  <a:rPr lang="en-US" sz="1600" dirty="0" smtClean="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động</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học</a:t>
                </a:r>
                <a:r>
                  <a:rPr lang="en-US" sz="1600" dirty="0">
                    <a:solidFill>
                      <a:schemeClr val="tx1"/>
                    </a:solidFill>
                    <a:latin typeface="Arial (Body)"/>
                    <a:cs typeface="Times New Roman" panose="02020603050405020304" pitchFamily="18" charset="0"/>
                  </a:rPr>
                  <a:t> </a:t>
                </a:r>
                <a:r>
                  <a:rPr lang="en-US" sz="1600" dirty="0" err="1">
                    <a:solidFill>
                      <a:schemeClr val="tx1"/>
                    </a:solidFill>
                    <a:latin typeface="Arial (Body)"/>
                    <a:cs typeface="Times New Roman" panose="02020603050405020304" pitchFamily="18" charset="0"/>
                  </a:rPr>
                  <a:t>tập</a:t>
                </a:r>
                <a:r>
                  <a:rPr lang="en-US" sz="1600"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khám</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phá</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thực</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hành</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vận</a:t>
                </a:r>
                <a:r>
                  <a:rPr lang="en-US" sz="1600" b="1" dirty="0">
                    <a:solidFill>
                      <a:schemeClr val="tx1"/>
                    </a:solidFill>
                    <a:latin typeface="Arial (Body)"/>
                    <a:cs typeface="Times New Roman" panose="02020603050405020304" pitchFamily="18" charset="0"/>
                  </a:rPr>
                  <a:t> </a:t>
                </a:r>
                <a:r>
                  <a:rPr lang="en-US" sz="1600" b="1" dirty="0" err="1">
                    <a:solidFill>
                      <a:schemeClr val="tx1"/>
                    </a:solidFill>
                    <a:latin typeface="Arial (Body)"/>
                    <a:cs typeface="Times New Roman" panose="02020603050405020304" pitchFamily="18" charset="0"/>
                  </a:rPr>
                  <a:t>dụng</a:t>
                </a:r>
                <a:r>
                  <a:rPr lang="en-US" sz="1600" b="1" dirty="0">
                    <a:solidFill>
                      <a:schemeClr val="tx1"/>
                    </a:solidFill>
                    <a:latin typeface="Arial (Body)"/>
                    <a:cs typeface="Times New Roman" panose="02020603050405020304" pitchFamily="18" charset="0"/>
                  </a:rPr>
                  <a:t>.</a:t>
                </a:r>
              </a:p>
            </p:txBody>
          </p:sp>
          <p:sp>
            <p:nvSpPr>
              <p:cNvPr id="22" name="Right Arrow 21">
                <a:extLst>
                  <a:ext uri="{FF2B5EF4-FFF2-40B4-BE49-F238E27FC236}">
                    <a16:creationId xmlns:a16="http://schemas.microsoft.com/office/drawing/2014/main" xmlns="" id="{A227E033-213F-F14D-90B3-539DD6758247}"/>
                  </a:ext>
                </a:extLst>
              </p:cNvPr>
              <p:cNvSpPr/>
              <p:nvPr/>
            </p:nvSpPr>
            <p:spPr>
              <a:xfrm>
                <a:off x="-1010529" y="3638550"/>
                <a:ext cx="5480539" cy="1447800"/>
              </a:xfrm>
              <a:prstGeom prst="rightArrow">
                <a:avLst>
                  <a:gd name="adj1" fmla="val 77888"/>
                  <a:gd name="adj2" fmla="val 23810"/>
                </a:avLst>
              </a:prstGeom>
              <a:solidFill>
                <a:srgbClr val="F89A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Pct val="110000"/>
                  <a:defRPr/>
                </a:pPr>
                <a:r>
                  <a:rPr lang="en-US" sz="1600" spc="-20" dirty="0" err="1">
                    <a:solidFill>
                      <a:schemeClr val="tx1"/>
                    </a:solidFill>
                    <a:latin typeface="Arial (Body)"/>
                    <a:cs typeface="Times New Roman" panose="02020603050405020304" pitchFamily="18" charset="0"/>
                  </a:rPr>
                  <a:t>Đặc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thù</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Môn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thuật</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hướng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tới</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các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giá</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trị</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về</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thẩm</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mĩ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truyền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thông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văn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hoá</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lịch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sử</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kĩ</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năng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hành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sáng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tạo</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vận</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dụng</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vào</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thực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tế</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khơi</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dậy</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cảm</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xúc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tích</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cực</a:t>
                </a:r>
                <a:r>
                  <a:rPr lang="en-US" sz="1600" spc="-20" dirty="0">
                    <a:solidFill>
                      <a:schemeClr val="tx1"/>
                    </a:solidFill>
                    <a:latin typeface="Arial (Body)"/>
                    <a:cs typeface="Times New Roman" panose="02020603050405020304" pitchFamily="18" charset="0"/>
                  </a:rPr>
                  <a:t> </a:t>
                </a:r>
                <a:r>
                  <a:rPr lang="en-US" sz="1600" spc="-20" dirty="0" err="1">
                    <a:solidFill>
                      <a:schemeClr val="tx1"/>
                    </a:solidFill>
                    <a:latin typeface="Arial (Body)"/>
                    <a:cs typeface="Times New Roman" panose="02020603050405020304" pitchFamily="18" charset="0"/>
                  </a:rPr>
                  <a:t>cho</a:t>
                </a:r>
                <a:r>
                  <a:rPr lang="en-US" sz="1600" spc="-20" dirty="0">
                    <a:solidFill>
                      <a:schemeClr val="tx1"/>
                    </a:solidFill>
                    <a:latin typeface="Arial (Body)"/>
                    <a:cs typeface="Times New Roman" panose="02020603050405020304" pitchFamily="18" charset="0"/>
                  </a:rPr>
                  <a:t> HS</a:t>
                </a:r>
                <a:r>
                  <a:rPr lang="en-US" sz="1600" spc="-20" dirty="0">
                    <a:solidFill>
                      <a:schemeClr val="tx1"/>
                    </a:solidFill>
                    <a:latin typeface="Arial (Body)"/>
                  </a:rPr>
                  <a:t>.</a:t>
                </a:r>
                <a:endParaRPr lang="en-US" sz="1600" spc="-20" dirty="0">
                  <a:solidFill>
                    <a:schemeClr val="tx1"/>
                  </a:solidFill>
                  <a:latin typeface="Arial (Body)"/>
                  <a:cs typeface="Times New Roman" panose="02020603050405020304" pitchFamily="18" charset="0"/>
                </a:endParaRPr>
              </a:p>
            </p:txBody>
          </p:sp>
        </p:grpSp>
        <p:grpSp>
          <p:nvGrpSpPr>
            <p:cNvPr id="15" name="Group 14">
              <a:extLst>
                <a:ext uri="{FF2B5EF4-FFF2-40B4-BE49-F238E27FC236}">
                  <a16:creationId xmlns:a16="http://schemas.microsoft.com/office/drawing/2014/main" xmlns="" id="{77F507F1-8B0A-9D45-BEFF-9AE5FCE1FBD4}"/>
                </a:ext>
              </a:extLst>
            </p:cNvPr>
            <p:cNvGrpSpPr/>
            <p:nvPr/>
          </p:nvGrpSpPr>
          <p:grpSpPr>
            <a:xfrm>
              <a:off x="6075941" y="2419350"/>
              <a:ext cx="1554476" cy="1447800"/>
              <a:chOff x="6152141" y="2092341"/>
              <a:chExt cx="1554476" cy="1447800"/>
            </a:xfrm>
          </p:grpSpPr>
          <p:sp>
            <p:nvSpPr>
              <p:cNvPr id="16" name="Oval 15">
                <a:extLst>
                  <a:ext uri="{FF2B5EF4-FFF2-40B4-BE49-F238E27FC236}">
                    <a16:creationId xmlns:a16="http://schemas.microsoft.com/office/drawing/2014/main" xmlns="" id="{0A30C1FE-8F2E-9F46-A4D5-C4C8541D857A}"/>
                  </a:ext>
                </a:extLst>
              </p:cNvPr>
              <p:cNvSpPr/>
              <p:nvPr/>
            </p:nvSpPr>
            <p:spPr bwMode="gray">
              <a:xfrm>
                <a:off x="6290283" y="2220898"/>
                <a:ext cx="1278191" cy="1190686"/>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33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60000" endA="900" endPos="58000" dir="5400000" sy="-100000" algn="bl" rotWithShape="0"/>
                  </a:effectLst>
                  <a:latin typeface="Myriad Pro" panose="020B0503030403020204" pitchFamily="34" charset="0"/>
                </a:endParaRPr>
              </a:p>
            </p:txBody>
          </p:sp>
          <p:sp>
            <p:nvSpPr>
              <p:cNvPr id="17" name="TG_Oval 19">
                <a:extLst>
                  <a:ext uri="{FF2B5EF4-FFF2-40B4-BE49-F238E27FC236}">
                    <a16:creationId xmlns:a16="http://schemas.microsoft.com/office/drawing/2014/main" xmlns="" id="{644E1422-7686-494B-A55A-DB8922CE2FE7}"/>
                  </a:ext>
                </a:extLst>
              </p:cNvPr>
              <p:cNvSpPr/>
              <p:nvPr/>
            </p:nvSpPr>
            <p:spPr bwMode="gray">
              <a:xfrm>
                <a:off x="6152141" y="2092341"/>
                <a:ext cx="1554476" cy="1447800"/>
              </a:xfrm>
              <a:prstGeom prst="donut">
                <a:avLst>
                  <a:gd name="adj" fmla="val 4214"/>
                </a:avLst>
              </a:prstGeom>
              <a:gradFill>
                <a:gsLst>
                  <a:gs pos="0">
                    <a:schemeClr val="tx1">
                      <a:alpha val="50000"/>
                    </a:schemeClr>
                  </a:gs>
                  <a:gs pos="25000">
                    <a:schemeClr val="tx1"/>
                  </a:gs>
                  <a:gs pos="50000">
                    <a:schemeClr val="tx1">
                      <a:alpha val="50000"/>
                    </a:schemeClr>
                  </a:gs>
                  <a:gs pos="75000">
                    <a:schemeClr val="tx1"/>
                  </a:gs>
                  <a:gs pos="100000">
                    <a:schemeClr val="tx1">
                      <a:alpha val="50000"/>
                    </a:schemeClr>
                  </a:gs>
                </a:gsLst>
                <a:lin ang="5400000" scaled="0"/>
              </a:gradFill>
              <a:ln w="28575">
                <a:solidFill>
                  <a:schemeClr val="lt1">
                    <a:alpha val="30000"/>
                  </a:schemeClr>
                </a:solidFill>
              </a:ln>
              <a:effectLst>
                <a:outerShdw blurRad="63500" sx="102000" sy="102000" algn="ctr" rotWithShape="0">
                  <a:srgbClr val="FFFFFF">
                    <a:alpha val="40000"/>
                  </a:srgbClr>
                </a:outerShdw>
              </a:effectLst>
              <a:scene3d>
                <a:camera prst="orthographicFront">
                  <a:rot lat="0" lon="0" rev="0"/>
                </a:camera>
                <a:lightRig rig="glow" dir="t">
                  <a:rot lat="0" lon="0" rev="7200000"/>
                </a:lightRig>
              </a:scene3d>
              <a:sp3d prstMaterial="clear">
                <a:bevelT w="254000" h="177800"/>
                <a:contourClr>
                  <a:srgbClr val="FFFFFF"/>
                </a:contourClr>
              </a:sp3d>
            </p:spPr>
            <p:style>
              <a:lnRef idx="3">
                <a:schemeClr val="lt1"/>
              </a:lnRef>
              <a:fillRef idx="1">
                <a:schemeClr val="accent3"/>
              </a:fillRef>
              <a:effectRef idx="1">
                <a:schemeClr val="accent3"/>
              </a:effectRef>
              <a:fontRef idx="minor">
                <a:schemeClr val="lt1"/>
              </a:fontRef>
            </p:style>
            <p:txBody>
              <a:bodyPr lIns="68580" tIns="34290" rIns="68580" bIns="34290" anchor="ctr"/>
              <a:lstStyle/>
              <a:p>
                <a:pPr algn="ctr">
                  <a:defRPr/>
                </a:pPr>
                <a:endParaRPr lang="en-US">
                  <a:solidFill>
                    <a:srgbClr val="FFFFFF"/>
                  </a:solidFill>
                  <a:latin typeface="Myriad Pro" panose="020B0503030403020204" pitchFamily="34" charset="0"/>
                </a:endParaRPr>
              </a:p>
            </p:txBody>
          </p:sp>
          <p:sp>
            <p:nvSpPr>
              <p:cNvPr id="18" name="Rectangle 17">
                <a:extLst>
                  <a:ext uri="{FF2B5EF4-FFF2-40B4-BE49-F238E27FC236}">
                    <a16:creationId xmlns:a16="http://schemas.microsoft.com/office/drawing/2014/main" xmlns="" id="{D57AA5EA-E70B-0045-93AB-5226727FD29B}"/>
                  </a:ext>
                </a:extLst>
              </p:cNvPr>
              <p:cNvSpPr/>
              <p:nvPr/>
            </p:nvSpPr>
            <p:spPr bwMode="gray">
              <a:xfrm>
                <a:off x="6333600" y="2514034"/>
                <a:ext cx="1167820" cy="623248"/>
              </a:xfrm>
              <a:prstGeom prst="rect">
                <a:avLst/>
              </a:prstGeom>
            </p:spPr>
            <p:txBody>
              <a:bodyPr wrap="square" lIns="68580" tIns="34290" rIns="68580" bIns="34290">
                <a:spAutoFit/>
              </a:bodyPr>
              <a:lstStyle/>
              <a:p>
                <a:pPr algn="ctr"/>
                <a:r>
                  <a:rPr lang="en-US" dirty="0">
                    <a:ln w="18415" cmpd="sng">
                      <a:solidFill>
                        <a:srgbClr val="FFFFFF"/>
                      </a:solidFill>
                      <a:prstDash val="solid"/>
                    </a:ln>
                    <a:solidFill>
                      <a:srgbClr val="FFFFFF"/>
                    </a:solidFill>
                    <a:effectLst>
                      <a:outerShdw blurRad="63500" sx="102000" sy="102000" algn="ctr" rotWithShape="0">
                        <a:prstClr val="black">
                          <a:alpha val="40000"/>
                        </a:prstClr>
                      </a:outerShdw>
                    </a:effectLst>
                    <a:latin typeface="Arial (Body)"/>
                    <a:cs typeface="Arial"/>
                  </a:rPr>
                  <a:t>MÔ HÌNH BÀI HỌC</a:t>
                </a:r>
              </a:p>
            </p:txBody>
          </p:sp>
        </p:grpSp>
      </p:grpSp>
      <p:pic>
        <p:nvPicPr>
          <p:cNvPr id="23" name="Picture 5" descr="C:\Users\DHNV1\Desktop\LogoChanTroi.jpg">
            <a:extLst>
              <a:ext uri="{FF2B5EF4-FFF2-40B4-BE49-F238E27FC236}">
                <a16:creationId xmlns:a16="http://schemas.microsoft.com/office/drawing/2014/main" xmlns="" id="{AF5239D4-459A-E94F-B875-1471AFDE3261}"/>
              </a:ext>
            </a:extLst>
          </p:cNvPr>
          <p:cNvPicPr>
            <a:picLocks noChangeAspect="1" noChangeArrowheads="1"/>
          </p:cNvPicPr>
          <p:nvPr/>
        </p:nvPicPr>
        <p:blipFill rotWithShape="1">
          <a:blip r:embed="rId7"/>
          <a:srcRect l="10926" t="11359" r="7818"/>
          <a:stretch/>
        </p:blipFill>
        <p:spPr bwMode="auto">
          <a:xfrm>
            <a:off x="10427109" y="183152"/>
            <a:ext cx="1489587" cy="1440196"/>
          </a:xfrm>
          <a:prstGeom prst="rect">
            <a:avLst/>
          </a:prstGeom>
          <a:noFill/>
        </p:spPr>
      </p:pic>
      <p:sp>
        <p:nvSpPr>
          <p:cNvPr id="3" name="Title 1">
            <a:extLst>
              <a:ext uri="{FF2B5EF4-FFF2-40B4-BE49-F238E27FC236}">
                <a16:creationId xmlns:a16="http://schemas.microsoft.com/office/drawing/2014/main" xmlns="" id="{E83AE667-A5BD-294C-19AE-9B069BC60D9B}"/>
              </a:ext>
            </a:extLst>
          </p:cNvPr>
          <p:cNvSpPr txBox="1">
            <a:spLocks/>
          </p:cNvSpPr>
          <p:nvPr/>
        </p:nvSpPr>
        <p:spPr>
          <a:xfrm>
            <a:off x="3098214" y="662802"/>
            <a:ext cx="6196473" cy="3871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solidFill>
                  <a:srgbClr val="002060"/>
                </a:solidFill>
                <a:latin typeface="+mn-lt"/>
              </a:rPr>
              <a:t>Mô</a:t>
            </a:r>
            <a:r>
              <a:rPr lang="en-US" sz="2800" b="1" dirty="0">
                <a:solidFill>
                  <a:srgbClr val="002060"/>
                </a:solidFill>
                <a:latin typeface="+mn-lt"/>
              </a:rPr>
              <a:t> </a:t>
            </a:r>
            <a:r>
              <a:rPr lang="en-US" sz="2800" b="1" dirty="0" err="1">
                <a:solidFill>
                  <a:srgbClr val="002060"/>
                </a:solidFill>
                <a:latin typeface="+mn-lt"/>
              </a:rPr>
              <a:t>hình</a:t>
            </a:r>
            <a:r>
              <a:rPr lang="en-US" sz="2800" b="1" dirty="0">
                <a:solidFill>
                  <a:srgbClr val="002060"/>
                </a:solidFill>
                <a:latin typeface="+mn-lt"/>
              </a:rPr>
              <a:t> </a:t>
            </a:r>
            <a:r>
              <a:rPr lang="en-US" sz="2800" b="1" dirty="0" err="1">
                <a:solidFill>
                  <a:srgbClr val="002060"/>
                </a:solidFill>
                <a:latin typeface="+mn-lt"/>
              </a:rPr>
              <a:t>bài</a:t>
            </a:r>
            <a:r>
              <a:rPr lang="en-US" sz="2800" b="1" dirty="0">
                <a:solidFill>
                  <a:srgbClr val="002060"/>
                </a:solidFill>
                <a:latin typeface="+mn-lt"/>
              </a:rPr>
              <a:t> </a:t>
            </a:r>
            <a:r>
              <a:rPr lang="en-US" sz="2800" b="1" dirty="0" err="1">
                <a:solidFill>
                  <a:srgbClr val="002060"/>
                </a:solidFill>
                <a:latin typeface="+mn-lt"/>
              </a:rPr>
              <a:t>học</a:t>
            </a:r>
            <a:r>
              <a:rPr lang="en-US" sz="2800" b="1" dirty="0">
                <a:solidFill>
                  <a:srgbClr val="002060"/>
                </a:solidFill>
                <a:latin typeface="+mn-lt"/>
              </a:rPr>
              <a:t> </a:t>
            </a:r>
            <a:r>
              <a:rPr lang="en-US" sz="2800" b="1" dirty="0" err="1">
                <a:solidFill>
                  <a:srgbClr val="002060"/>
                </a:solidFill>
                <a:latin typeface="+mn-lt"/>
              </a:rPr>
              <a:t>SGK</a:t>
            </a:r>
            <a:r>
              <a:rPr lang="en-US" sz="2800" b="1" dirty="0">
                <a:solidFill>
                  <a:srgbClr val="002060"/>
                </a:solidFill>
                <a:latin typeface="+mn-lt"/>
              </a:rPr>
              <a:t> </a:t>
            </a:r>
            <a:r>
              <a:rPr lang="en-US" sz="2800" b="1" dirty="0" err="1">
                <a:solidFill>
                  <a:srgbClr val="002060"/>
                </a:solidFill>
                <a:latin typeface="+mn-lt"/>
              </a:rPr>
              <a:t>M</a:t>
            </a:r>
            <a:r>
              <a:rPr lang="en-US" sz="2800" b="1" dirty="0" err="1" smtClean="0">
                <a:solidFill>
                  <a:srgbClr val="002060"/>
                </a:solidFill>
                <a:latin typeface="+mn-lt"/>
              </a:rPr>
              <a:t>ĩ</a:t>
            </a:r>
            <a:r>
              <a:rPr lang="en-US" sz="2800" b="1" dirty="0" smtClean="0">
                <a:solidFill>
                  <a:srgbClr val="002060"/>
                </a:solidFill>
                <a:latin typeface="+mn-lt"/>
              </a:rPr>
              <a:t> </a:t>
            </a:r>
            <a:r>
              <a:rPr lang="en-US" sz="2800" b="1" dirty="0" err="1">
                <a:solidFill>
                  <a:srgbClr val="002060"/>
                </a:solidFill>
                <a:latin typeface="+mn-lt"/>
              </a:rPr>
              <a:t>thuật</a:t>
            </a:r>
            <a:r>
              <a:rPr lang="en-US" sz="2800" b="1" dirty="0">
                <a:solidFill>
                  <a:srgbClr val="002060"/>
                </a:solidFill>
                <a:latin typeface="+mn-lt"/>
              </a:rPr>
              <a:t> 9 - </a:t>
            </a:r>
            <a:r>
              <a:rPr lang="en-US" sz="2800" b="1" dirty="0" err="1">
                <a:solidFill>
                  <a:srgbClr val="002060"/>
                </a:solidFill>
                <a:latin typeface="+mn-lt"/>
              </a:rPr>
              <a:t>Bản</a:t>
            </a:r>
            <a:r>
              <a:rPr lang="en-US" sz="2800" b="1" dirty="0">
                <a:solidFill>
                  <a:srgbClr val="002060"/>
                </a:solidFill>
                <a:latin typeface="+mn-lt"/>
              </a:rPr>
              <a:t> 1</a:t>
            </a:r>
          </a:p>
        </p:txBody>
      </p:sp>
    </p:spTree>
    <p:extLst>
      <p:ext uri="{BB962C8B-B14F-4D97-AF65-F5344CB8AC3E}">
        <p14:creationId xmlns:p14="http://schemas.microsoft.com/office/powerpoint/2010/main" val="45422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82728E23-39DE-6D41-D0AA-012067C165E5}"/>
              </a:ext>
            </a:extLst>
          </p:cNvPr>
          <p:cNvSpPr>
            <a:spLocks noGrp="1"/>
          </p:cNvSpPr>
          <p:nvPr>
            <p:ph type="sldNum" sz="quarter" idx="4"/>
          </p:nvPr>
        </p:nvSpPr>
        <p:spPr/>
        <p:txBody>
          <a:bodyPr/>
          <a:lstStyle/>
          <a:p>
            <a:fld id="{74A3404E-108D-4C83-932E-0A353F71BD4D}" type="slidenum">
              <a:rPr lang="en-US" smtClean="0"/>
              <a:pPr/>
              <a:t>9</a:t>
            </a:fld>
            <a:endParaRPr lang="en-US"/>
          </a:p>
        </p:txBody>
      </p:sp>
      <p:pic>
        <p:nvPicPr>
          <p:cNvPr id="7" name="Picture 6">
            <a:extLst>
              <a:ext uri="{FF2B5EF4-FFF2-40B4-BE49-F238E27FC236}">
                <a16:creationId xmlns:a16="http://schemas.microsoft.com/office/drawing/2014/main" xmlns="" id="{2FFA62E2-2D19-91A2-2DFC-0095547DC3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69" t="7181" r="4979" b="4557"/>
          <a:stretch/>
        </p:blipFill>
        <p:spPr>
          <a:xfrm>
            <a:off x="11084770" y="218818"/>
            <a:ext cx="868491" cy="815756"/>
          </a:xfrm>
          <a:prstGeom prst="roundRect">
            <a:avLst>
              <a:gd name="adj" fmla="val 53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1" name="Rectangle: Rounded Corners 20">
            <a:extLst>
              <a:ext uri="{FF2B5EF4-FFF2-40B4-BE49-F238E27FC236}">
                <a16:creationId xmlns:a16="http://schemas.microsoft.com/office/drawing/2014/main" xmlns="" id="{40DEEAC0-8F81-DCCE-369F-C62FEF356008}"/>
              </a:ext>
            </a:extLst>
          </p:cNvPr>
          <p:cNvSpPr/>
          <p:nvPr/>
        </p:nvSpPr>
        <p:spPr>
          <a:xfrm>
            <a:off x="464024" y="1342505"/>
            <a:ext cx="5139548" cy="100582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vi-VN" sz="1400" b="1" dirty="0">
                <a:solidFill>
                  <a:srgbClr val="002060"/>
                </a:solidFill>
              </a:rPr>
              <a:t>Chủ đề: TƯ LIỆU THỰC TẾ VÀ SÁNG TÁC </a:t>
            </a:r>
          </a:p>
          <a:p>
            <a:r>
              <a:rPr lang="vi-VN" sz="1400" b="1" dirty="0">
                <a:solidFill>
                  <a:srgbClr val="002060"/>
                </a:solidFill>
              </a:rPr>
              <a:t>- Bài </a:t>
            </a:r>
            <a:r>
              <a:rPr lang="vi-VN" sz="1400" b="1" dirty="0" smtClean="0">
                <a:solidFill>
                  <a:srgbClr val="002060"/>
                </a:solidFill>
              </a:rPr>
              <a:t>1</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Vẽ kí hoạ dáng người </a:t>
            </a:r>
          </a:p>
          <a:p>
            <a:r>
              <a:rPr lang="vi-VN" sz="1400" b="1" dirty="0">
                <a:solidFill>
                  <a:srgbClr val="002060"/>
                </a:solidFill>
              </a:rPr>
              <a:t>- Bài </a:t>
            </a:r>
            <a:r>
              <a:rPr lang="vi-VN" sz="1400" b="1" dirty="0" smtClean="0">
                <a:solidFill>
                  <a:srgbClr val="002060"/>
                </a:solidFill>
              </a:rPr>
              <a:t>2</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Sử dụng tư liệu kí hoạ trong </a:t>
            </a:r>
            <a:r>
              <a:rPr lang="en-US" sz="1400" b="1" dirty="0" err="1" smtClean="0">
                <a:solidFill>
                  <a:srgbClr val="002060"/>
                </a:solidFill>
                <a:latin typeface="Arial (Body)"/>
              </a:rPr>
              <a:t>bố</a:t>
            </a:r>
            <a:r>
              <a:rPr lang="en-US" sz="1400" b="1" dirty="0" smtClean="0">
                <a:solidFill>
                  <a:srgbClr val="002060"/>
                </a:solidFill>
                <a:latin typeface="Arial (Body)"/>
              </a:rPr>
              <a:t> </a:t>
            </a:r>
            <a:r>
              <a:rPr lang="en-US" sz="1400" b="1" dirty="0" err="1" smtClean="0">
                <a:solidFill>
                  <a:srgbClr val="002060"/>
                </a:solidFill>
                <a:latin typeface="Arial (Body)"/>
              </a:rPr>
              <a:t>cục</a:t>
            </a:r>
            <a:r>
              <a:rPr lang="en-US" sz="1400" b="1" dirty="0" smtClean="0">
                <a:solidFill>
                  <a:srgbClr val="002060"/>
                </a:solidFill>
                <a:latin typeface="Arial (Body)"/>
              </a:rPr>
              <a:t> </a:t>
            </a:r>
            <a:r>
              <a:rPr lang="en-US" sz="1400" b="1" dirty="0" err="1" smtClean="0">
                <a:solidFill>
                  <a:srgbClr val="002060"/>
                </a:solidFill>
                <a:latin typeface="Arial (Body)"/>
              </a:rPr>
              <a:t>tranh</a:t>
            </a:r>
            <a:endParaRPr lang="vi-VN" sz="1400" dirty="0">
              <a:solidFill>
                <a:srgbClr val="002060"/>
              </a:solidFill>
              <a:latin typeface="Arial (Body)"/>
            </a:endParaRPr>
          </a:p>
        </p:txBody>
      </p:sp>
      <p:sp>
        <p:nvSpPr>
          <p:cNvPr id="22" name="Rectangle: Rounded Corners 21">
            <a:extLst>
              <a:ext uri="{FF2B5EF4-FFF2-40B4-BE49-F238E27FC236}">
                <a16:creationId xmlns:a16="http://schemas.microsoft.com/office/drawing/2014/main" xmlns="" id="{447CED6D-685E-A3C9-2F42-42861C428ACA}"/>
              </a:ext>
            </a:extLst>
          </p:cNvPr>
          <p:cNvSpPr/>
          <p:nvPr/>
        </p:nvSpPr>
        <p:spPr>
          <a:xfrm>
            <a:off x="464024" y="2580735"/>
            <a:ext cx="5139548" cy="12658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vi-VN" sz="1400" b="1" dirty="0">
                <a:solidFill>
                  <a:srgbClr val="002060"/>
                </a:solidFill>
              </a:rPr>
              <a:t>Chủ đề: KĨ THUẬT VÀ CHẤT LIỆU</a:t>
            </a:r>
          </a:p>
          <a:p>
            <a:r>
              <a:rPr lang="vi-VN" sz="1400" b="1" dirty="0">
                <a:solidFill>
                  <a:srgbClr val="002060"/>
                </a:solidFill>
              </a:rPr>
              <a:t>- Bài </a:t>
            </a:r>
            <a:r>
              <a:rPr lang="vi-VN" sz="1400" b="1" dirty="0" smtClean="0">
                <a:solidFill>
                  <a:srgbClr val="002060"/>
                </a:solidFill>
              </a:rPr>
              <a:t>3</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Vẽ tranh siêu thực</a:t>
            </a:r>
          </a:p>
          <a:p>
            <a:r>
              <a:rPr lang="vi-VN" sz="1400" b="1" dirty="0">
                <a:solidFill>
                  <a:srgbClr val="002060"/>
                </a:solidFill>
              </a:rPr>
              <a:t>- Bài </a:t>
            </a:r>
            <a:r>
              <a:rPr lang="vi-VN" sz="1400" b="1" dirty="0" smtClean="0">
                <a:solidFill>
                  <a:srgbClr val="002060"/>
                </a:solidFill>
              </a:rPr>
              <a:t>4</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Tạo tác phẩm theo thể loại điêu khắc </a:t>
            </a:r>
            <a:r>
              <a:rPr lang="en-US" sz="1400" b="1" dirty="0" smtClean="0">
                <a:solidFill>
                  <a:srgbClr val="002060"/>
                </a:solidFill>
              </a:rPr>
              <a:t/>
            </a:r>
            <a:br>
              <a:rPr lang="en-US" sz="1400" b="1" dirty="0" smtClean="0">
                <a:solidFill>
                  <a:srgbClr val="002060"/>
                </a:solidFill>
              </a:rPr>
            </a:br>
            <a:r>
              <a:rPr lang="en-US" sz="1400" b="1" dirty="0" smtClean="0">
                <a:solidFill>
                  <a:srgbClr val="002060"/>
                </a:solidFill>
              </a:rPr>
              <a:t>                </a:t>
            </a:r>
            <a:r>
              <a:rPr lang="vi-VN" sz="1400" b="1" dirty="0" smtClean="0">
                <a:solidFill>
                  <a:srgbClr val="002060"/>
                </a:solidFill>
              </a:rPr>
              <a:t>cân </a:t>
            </a:r>
            <a:r>
              <a:rPr lang="vi-VN" sz="1400" b="1" dirty="0">
                <a:solidFill>
                  <a:srgbClr val="002060"/>
                </a:solidFill>
              </a:rPr>
              <a:t>bằng động </a:t>
            </a:r>
          </a:p>
          <a:p>
            <a:r>
              <a:rPr lang="vi-VN" sz="1400" b="1" dirty="0">
                <a:solidFill>
                  <a:srgbClr val="002060"/>
                </a:solidFill>
              </a:rPr>
              <a:t>- Bài </a:t>
            </a:r>
            <a:r>
              <a:rPr lang="vi-VN" sz="1400" b="1" dirty="0" smtClean="0">
                <a:solidFill>
                  <a:srgbClr val="002060"/>
                </a:solidFill>
              </a:rPr>
              <a:t>5</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Thiết kế thời trang từ trang phục đã qua sử dụng </a:t>
            </a:r>
            <a:endParaRPr lang="vi-VN" sz="1400" dirty="0">
              <a:solidFill>
                <a:srgbClr val="002060"/>
              </a:solidFill>
            </a:endParaRPr>
          </a:p>
        </p:txBody>
      </p:sp>
      <p:sp>
        <p:nvSpPr>
          <p:cNvPr id="24" name="Rectangle: Rounded Corners 23">
            <a:extLst>
              <a:ext uri="{FF2B5EF4-FFF2-40B4-BE49-F238E27FC236}">
                <a16:creationId xmlns:a16="http://schemas.microsoft.com/office/drawing/2014/main" xmlns="" id="{C99AB063-A2A8-1D74-324E-A2409AF312D6}"/>
              </a:ext>
            </a:extLst>
          </p:cNvPr>
          <p:cNvSpPr/>
          <p:nvPr/>
        </p:nvSpPr>
        <p:spPr>
          <a:xfrm>
            <a:off x="464025" y="4086906"/>
            <a:ext cx="5139547" cy="111893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vi-VN" sz="1400" b="1" dirty="0">
                <a:solidFill>
                  <a:srgbClr val="002060"/>
                </a:solidFill>
              </a:rPr>
              <a:t>Chủ đề: THƯƠNG HIỆU VÀ SẢN PHẨM</a:t>
            </a:r>
          </a:p>
          <a:p>
            <a:r>
              <a:rPr lang="vi-VN" sz="1400" b="1" dirty="0">
                <a:solidFill>
                  <a:srgbClr val="002060"/>
                </a:solidFill>
              </a:rPr>
              <a:t>- Bài </a:t>
            </a:r>
            <a:r>
              <a:rPr lang="vi-VN" sz="1400" b="1" dirty="0" smtClean="0">
                <a:solidFill>
                  <a:srgbClr val="002060"/>
                </a:solidFill>
              </a:rPr>
              <a:t>6</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Thiết kế đồ lưu niệm </a:t>
            </a:r>
          </a:p>
          <a:p>
            <a:r>
              <a:rPr lang="vi-VN" sz="1400" b="1" dirty="0">
                <a:solidFill>
                  <a:srgbClr val="002060"/>
                </a:solidFill>
              </a:rPr>
              <a:t>- Bài </a:t>
            </a:r>
            <a:r>
              <a:rPr lang="vi-VN" sz="1400" b="1" dirty="0" smtClean="0">
                <a:solidFill>
                  <a:srgbClr val="002060"/>
                </a:solidFill>
              </a:rPr>
              <a:t>7</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Thiết kế và trang trí bao bì </a:t>
            </a:r>
          </a:p>
          <a:p>
            <a:r>
              <a:rPr lang="vi-VN" sz="1400" b="1" dirty="0">
                <a:solidFill>
                  <a:srgbClr val="002060"/>
                </a:solidFill>
              </a:rPr>
              <a:t>- Bài </a:t>
            </a:r>
            <a:r>
              <a:rPr lang="vi-VN" sz="1400" b="1" dirty="0" smtClean="0">
                <a:solidFill>
                  <a:srgbClr val="002060"/>
                </a:solidFill>
              </a:rPr>
              <a:t>8</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Thiết kế tờ gấp </a:t>
            </a:r>
          </a:p>
        </p:txBody>
      </p:sp>
      <p:sp>
        <p:nvSpPr>
          <p:cNvPr id="25" name="Rectangle: Rounded Corners 24">
            <a:extLst>
              <a:ext uri="{FF2B5EF4-FFF2-40B4-BE49-F238E27FC236}">
                <a16:creationId xmlns:a16="http://schemas.microsoft.com/office/drawing/2014/main" xmlns="" id="{012B2E2D-E712-F145-E8C4-83694AABB2DD}"/>
              </a:ext>
            </a:extLst>
          </p:cNvPr>
          <p:cNvSpPr/>
          <p:nvPr/>
        </p:nvSpPr>
        <p:spPr>
          <a:xfrm>
            <a:off x="6247225" y="2697364"/>
            <a:ext cx="4677124" cy="1032607"/>
          </a:xfrm>
          <a:prstGeom prst="round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r>
              <a:rPr lang="vi-VN" sz="1400" b="1" dirty="0">
                <a:solidFill>
                  <a:srgbClr val="002060"/>
                </a:solidFill>
              </a:rPr>
              <a:t>Chủ đề: NGHỆ THUẬT ĐƯƠNG ĐẠI VIỆT NAM </a:t>
            </a:r>
          </a:p>
          <a:p>
            <a:r>
              <a:rPr lang="vi-VN" sz="1400" b="1" dirty="0">
                <a:solidFill>
                  <a:srgbClr val="002060"/>
                </a:solidFill>
              </a:rPr>
              <a:t>- Bài </a:t>
            </a:r>
            <a:r>
              <a:rPr lang="vi-VN" sz="1400" b="1" dirty="0" smtClean="0">
                <a:solidFill>
                  <a:srgbClr val="002060"/>
                </a:solidFill>
              </a:rPr>
              <a:t>13</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Tranh in đương đại </a:t>
            </a:r>
          </a:p>
          <a:p>
            <a:r>
              <a:rPr lang="vi-VN" sz="1400" b="1" dirty="0">
                <a:solidFill>
                  <a:srgbClr val="002060"/>
                </a:solidFill>
              </a:rPr>
              <a:t>- Bài </a:t>
            </a:r>
            <a:r>
              <a:rPr lang="vi-VN" sz="1400" b="1" dirty="0" smtClean="0">
                <a:solidFill>
                  <a:srgbClr val="002060"/>
                </a:solidFill>
              </a:rPr>
              <a:t>14</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Nghệ thuật sắp đặt</a:t>
            </a:r>
          </a:p>
        </p:txBody>
      </p:sp>
      <p:sp>
        <p:nvSpPr>
          <p:cNvPr id="26" name="Rectangle: Rounded Corners 25">
            <a:extLst>
              <a:ext uri="{FF2B5EF4-FFF2-40B4-BE49-F238E27FC236}">
                <a16:creationId xmlns:a16="http://schemas.microsoft.com/office/drawing/2014/main" xmlns="" id="{EE4C4B17-BEC5-9C87-841B-5B64F535D1E8}"/>
              </a:ext>
            </a:extLst>
          </p:cNvPr>
          <p:cNvSpPr/>
          <p:nvPr/>
        </p:nvSpPr>
        <p:spPr>
          <a:xfrm>
            <a:off x="6247225" y="1410472"/>
            <a:ext cx="4677124" cy="9378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vi-VN" sz="1400" b="1" dirty="0">
                <a:solidFill>
                  <a:srgbClr val="002060"/>
                </a:solidFill>
              </a:rPr>
              <a:t>Chủ đề: NGHỆ THUẬT ĐƯƠNG ĐẠI THẾ GIỚI</a:t>
            </a:r>
          </a:p>
          <a:p>
            <a:r>
              <a:rPr lang="vi-VN" sz="1400" b="1" dirty="0">
                <a:solidFill>
                  <a:srgbClr val="002060"/>
                </a:solidFill>
              </a:rPr>
              <a:t>- Bài </a:t>
            </a:r>
            <a:r>
              <a:rPr lang="vi-VN" sz="1400" b="1" dirty="0" smtClean="0">
                <a:solidFill>
                  <a:srgbClr val="002060"/>
                </a:solidFill>
              </a:rPr>
              <a:t>11</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Vẽ tranh theo phong </a:t>
            </a:r>
            <a:r>
              <a:rPr lang="vi-VN" sz="1400" b="1" dirty="0" smtClean="0">
                <a:solidFill>
                  <a:srgbClr val="002060"/>
                </a:solidFill>
                <a:latin typeface="Arial (Body)"/>
              </a:rPr>
              <a:t>cách</a:t>
            </a:r>
            <a:r>
              <a:rPr lang="en-US" sz="1400" b="1" dirty="0" smtClean="0">
                <a:solidFill>
                  <a:srgbClr val="002060"/>
                </a:solidFill>
                <a:latin typeface="Arial (Body)"/>
              </a:rPr>
              <a:t> </a:t>
            </a:r>
            <a:r>
              <a:rPr lang="en-US" sz="1400" b="1" dirty="0" err="1" smtClean="0">
                <a:solidFill>
                  <a:srgbClr val="002060"/>
                </a:solidFill>
                <a:latin typeface="Arial (Body)"/>
              </a:rPr>
              <a:t>nghệ</a:t>
            </a:r>
            <a:r>
              <a:rPr lang="en-US" sz="1400" b="1" dirty="0" smtClean="0">
                <a:solidFill>
                  <a:srgbClr val="002060"/>
                </a:solidFill>
                <a:latin typeface="Arial (Body)"/>
              </a:rPr>
              <a:t> </a:t>
            </a:r>
            <a:r>
              <a:rPr lang="en-US" sz="1400" b="1" dirty="0" err="1" smtClean="0">
                <a:solidFill>
                  <a:srgbClr val="002060"/>
                </a:solidFill>
                <a:latin typeface="Arial (Body)"/>
              </a:rPr>
              <a:t>thuật</a:t>
            </a:r>
            <a:r>
              <a:rPr lang="vi-VN" sz="1400" b="1" dirty="0" smtClean="0">
                <a:solidFill>
                  <a:srgbClr val="002060"/>
                </a:solidFill>
                <a:latin typeface="Arial (Body)"/>
              </a:rPr>
              <a:t> </a:t>
            </a:r>
            <a:r>
              <a:rPr lang="en-US" sz="1400" b="1" dirty="0" smtClean="0">
                <a:solidFill>
                  <a:srgbClr val="002060"/>
                </a:solidFill>
                <a:latin typeface="Arial (Body)"/>
              </a:rPr>
              <a:t/>
            </a:r>
            <a:br>
              <a:rPr lang="en-US" sz="1400" b="1" dirty="0" smtClean="0">
                <a:solidFill>
                  <a:srgbClr val="002060"/>
                </a:solidFill>
                <a:latin typeface="Arial (Body)"/>
              </a:rPr>
            </a:br>
            <a:r>
              <a:rPr lang="en-US" sz="1400" b="1" dirty="0" smtClean="0">
                <a:solidFill>
                  <a:srgbClr val="002060"/>
                </a:solidFill>
                <a:latin typeface="Arial (Body)"/>
              </a:rPr>
              <a:t>               </a:t>
            </a:r>
            <a:r>
              <a:rPr lang="vi-VN" sz="1400" b="1" dirty="0" smtClean="0">
                <a:solidFill>
                  <a:srgbClr val="002060"/>
                </a:solidFill>
              </a:rPr>
              <a:t>Pop </a:t>
            </a:r>
            <a:r>
              <a:rPr lang="vi-VN" sz="1400" b="1" dirty="0">
                <a:solidFill>
                  <a:srgbClr val="002060"/>
                </a:solidFill>
              </a:rPr>
              <a:t>art</a:t>
            </a:r>
          </a:p>
          <a:p>
            <a:r>
              <a:rPr lang="vi-VN" sz="1400" b="1" dirty="0">
                <a:solidFill>
                  <a:srgbClr val="002060"/>
                </a:solidFill>
              </a:rPr>
              <a:t>- Bài </a:t>
            </a:r>
            <a:r>
              <a:rPr lang="vi-VN" sz="1400" b="1" dirty="0" smtClean="0">
                <a:solidFill>
                  <a:srgbClr val="002060"/>
                </a:solidFill>
              </a:rPr>
              <a:t>12</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Phim thể nghiệm nghệ thuật (video art)</a:t>
            </a:r>
          </a:p>
        </p:txBody>
      </p:sp>
      <p:sp>
        <p:nvSpPr>
          <p:cNvPr id="27" name="Rectangle: Rounded Corners 26">
            <a:extLst>
              <a:ext uri="{FF2B5EF4-FFF2-40B4-BE49-F238E27FC236}">
                <a16:creationId xmlns:a16="http://schemas.microsoft.com/office/drawing/2014/main" xmlns="" id="{3AF83B72-BF50-BF1A-B59C-05F45FCC4937}"/>
              </a:ext>
            </a:extLst>
          </p:cNvPr>
          <p:cNvSpPr/>
          <p:nvPr/>
        </p:nvSpPr>
        <p:spPr>
          <a:xfrm>
            <a:off x="6247225" y="3939744"/>
            <a:ext cx="4677124" cy="126609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1400" b="1" dirty="0">
                <a:solidFill>
                  <a:srgbClr val="002060"/>
                </a:solidFill>
              </a:rPr>
              <a:t>Chủ đề: HƯỚNG NGHIỆP</a:t>
            </a:r>
          </a:p>
          <a:p>
            <a:r>
              <a:rPr lang="vi-VN" sz="1400" b="1" dirty="0">
                <a:solidFill>
                  <a:srgbClr val="002060"/>
                </a:solidFill>
              </a:rPr>
              <a:t>- Bài </a:t>
            </a:r>
            <a:r>
              <a:rPr lang="vi-VN" sz="1400" b="1" dirty="0" smtClean="0">
                <a:solidFill>
                  <a:srgbClr val="002060"/>
                </a:solidFill>
              </a:rPr>
              <a:t>15</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Khái quát về ngành nghề liên quan </a:t>
            </a:r>
            <a:r>
              <a:rPr lang="vi-VN" sz="1400" b="1" dirty="0" smtClean="0">
                <a:solidFill>
                  <a:srgbClr val="002060"/>
                </a:solidFill>
              </a:rPr>
              <a:t>đến</a:t>
            </a:r>
            <a:r>
              <a:rPr lang="en-US" sz="1400" b="1" dirty="0" smtClean="0">
                <a:solidFill>
                  <a:srgbClr val="002060"/>
                </a:solidFill>
              </a:rPr>
              <a:t/>
            </a:r>
            <a:br>
              <a:rPr lang="en-US" sz="1400" b="1" dirty="0" smtClean="0">
                <a:solidFill>
                  <a:srgbClr val="002060"/>
                </a:solidFill>
              </a:rPr>
            </a:br>
            <a:r>
              <a:rPr lang="en-US" sz="1400" b="1" dirty="0" smtClean="0">
                <a:solidFill>
                  <a:srgbClr val="002060"/>
                </a:solidFill>
              </a:rPr>
              <a:t>                   </a:t>
            </a:r>
            <a:r>
              <a:rPr lang="vi-VN" sz="1400" b="1" dirty="0" smtClean="0">
                <a:solidFill>
                  <a:srgbClr val="002060"/>
                </a:solidFill>
              </a:rPr>
              <a:t>Mĩ </a:t>
            </a:r>
            <a:r>
              <a:rPr lang="vi-VN" sz="1400" b="1" dirty="0">
                <a:solidFill>
                  <a:srgbClr val="002060"/>
                </a:solidFill>
              </a:rPr>
              <a:t>thuật ứng dụng </a:t>
            </a:r>
          </a:p>
          <a:p>
            <a:r>
              <a:rPr lang="vi-VN" sz="1400" b="1" dirty="0">
                <a:solidFill>
                  <a:srgbClr val="002060"/>
                </a:solidFill>
              </a:rPr>
              <a:t>- Bài </a:t>
            </a:r>
            <a:r>
              <a:rPr lang="vi-VN" sz="1400" b="1" dirty="0" smtClean="0">
                <a:solidFill>
                  <a:srgbClr val="002060"/>
                </a:solidFill>
              </a:rPr>
              <a:t>16</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Đặc trưng của một số nghề liên quan đến </a:t>
            </a:r>
          </a:p>
          <a:p>
            <a:r>
              <a:rPr lang="en-US" sz="1400" b="1" dirty="0" smtClean="0">
                <a:solidFill>
                  <a:srgbClr val="002060"/>
                </a:solidFill>
              </a:rPr>
              <a:t>                   </a:t>
            </a:r>
            <a:r>
              <a:rPr lang="vi-VN" sz="1400" b="1" dirty="0" smtClean="0">
                <a:solidFill>
                  <a:srgbClr val="002060"/>
                </a:solidFill>
              </a:rPr>
              <a:t>Mĩ </a:t>
            </a:r>
            <a:r>
              <a:rPr lang="vi-VN" sz="1400" b="1" dirty="0">
                <a:solidFill>
                  <a:srgbClr val="002060"/>
                </a:solidFill>
              </a:rPr>
              <a:t>thuật ứng dụng</a:t>
            </a:r>
            <a:endParaRPr lang="vi-VN" sz="1400" dirty="0">
              <a:solidFill>
                <a:srgbClr val="002060"/>
              </a:solidFill>
            </a:endParaRPr>
          </a:p>
        </p:txBody>
      </p:sp>
      <p:sp>
        <p:nvSpPr>
          <p:cNvPr id="28" name="Rectangle: Rounded Corners 27">
            <a:extLst>
              <a:ext uri="{FF2B5EF4-FFF2-40B4-BE49-F238E27FC236}">
                <a16:creationId xmlns:a16="http://schemas.microsoft.com/office/drawing/2014/main" xmlns="" id="{0CFD13A2-3042-9DD7-A9E0-E8B774947DA9}"/>
              </a:ext>
            </a:extLst>
          </p:cNvPr>
          <p:cNvSpPr/>
          <p:nvPr/>
        </p:nvSpPr>
        <p:spPr>
          <a:xfrm>
            <a:off x="6247225" y="5412711"/>
            <a:ext cx="4677124" cy="949569"/>
          </a:xfrm>
          <a:prstGeom prst="roundRect">
            <a:avLst/>
          </a:prstGeom>
          <a:solidFill>
            <a:schemeClr val="accent1">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vi-VN" sz="1400" b="1" dirty="0" smtClean="0"/>
              <a:t>Tổng </a:t>
            </a:r>
            <a:r>
              <a:rPr lang="vi-VN" sz="1400" b="1" dirty="0">
                <a:latin typeface="Arial (Body)"/>
              </a:rPr>
              <a:t>kết </a:t>
            </a:r>
            <a:r>
              <a:rPr lang="en-US" sz="1400" b="1" dirty="0" err="1" smtClean="0">
                <a:latin typeface="Arial (Body)"/>
              </a:rPr>
              <a:t>học</a:t>
            </a:r>
            <a:r>
              <a:rPr lang="en-US" sz="1400" b="1" dirty="0" smtClean="0">
                <a:latin typeface="Arial (Body)"/>
              </a:rPr>
              <a:t> </a:t>
            </a:r>
            <a:r>
              <a:rPr lang="en-US" sz="1400" b="1" dirty="0" err="1" smtClean="0">
                <a:latin typeface="Arial (Body)"/>
              </a:rPr>
              <a:t>kì</a:t>
            </a:r>
            <a:r>
              <a:rPr lang="en-US" sz="1400" b="1" dirty="0" smtClean="0">
                <a:latin typeface="Arial (Body)"/>
              </a:rPr>
              <a:t> </a:t>
            </a:r>
            <a:r>
              <a:rPr lang="vi-VN" sz="1400" b="1" dirty="0" smtClean="0">
                <a:latin typeface="Arial (Body)"/>
              </a:rPr>
              <a:t>I </a:t>
            </a:r>
            <a:r>
              <a:rPr lang="vi-VN" sz="1400" b="1" dirty="0">
                <a:latin typeface="Arial (Body)"/>
              </a:rPr>
              <a:t>và </a:t>
            </a:r>
            <a:r>
              <a:rPr lang="en-US" sz="1400" b="1" dirty="0">
                <a:latin typeface="Arial (Body)"/>
              </a:rPr>
              <a:t>T</a:t>
            </a:r>
            <a:r>
              <a:rPr lang="vi-VN" sz="1400" b="1" dirty="0">
                <a:latin typeface="Arial (Body)"/>
              </a:rPr>
              <a:t>ổng kết </a:t>
            </a:r>
            <a:r>
              <a:rPr lang="en-US" sz="1400" b="1" dirty="0" err="1" smtClean="0">
                <a:latin typeface="Arial (Body)"/>
              </a:rPr>
              <a:t>học</a:t>
            </a:r>
            <a:r>
              <a:rPr lang="en-US" sz="1400" b="1" dirty="0" smtClean="0">
                <a:latin typeface="Arial (Body)"/>
              </a:rPr>
              <a:t> </a:t>
            </a:r>
            <a:r>
              <a:rPr lang="en-US" sz="1400" b="1" dirty="0" err="1" smtClean="0">
                <a:latin typeface="Arial (Body)"/>
              </a:rPr>
              <a:t>kì</a:t>
            </a:r>
            <a:r>
              <a:rPr lang="en-US" sz="1400" b="1" dirty="0" smtClean="0">
                <a:latin typeface="Arial (Body)"/>
              </a:rPr>
              <a:t> II</a:t>
            </a:r>
            <a:r>
              <a:rPr lang="vi-VN" sz="1400" b="1" dirty="0" smtClean="0">
                <a:latin typeface="Aaril"/>
              </a:rPr>
              <a:t>:</a:t>
            </a:r>
            <a:r>
              <a:rPr lang="vi-VN" sz="1400" b="1" dirty="0" smtClean="0"/>
              <a:t> </a:t>
            </a:r>
            <a:r>
              <a:rPr lang="vi-VN" sz="1400" b="1" dirty="0"/>
              <a:t>Trưng bày sản </a:t>
            </a:r>
            <a:r>
              <a:rPr lang="vi-VN" sz="1400" b="1" dirty="0">
                <a:latin typeface="Arial (Body)"/>
              </a:rPr>
              <a:t>phẩm</a:t>
            </a:r>
            <a:r>
              <a:rPr lang="en-US" sz="1400" b="1" dirty="0">
                <a:latin typeface="Arial (Body)"/>
              </a:rPr>
              <a:t> </a:t>
            </a:r>
            <a:r>
              <a:rPr lang="en-US" sz="1400" b="1" dirty="0" err="1">
                <a:latin typeface="Arial (Body)"/>
              </a:rPr>
              <a:t>mĩ</a:t>
            </a:r>
            <a:r>
              <a:rPr lang="en-US" sz="1400" b="1" dirty="0">
                <a:latin typeface="Arial (Body)"/>
              </a:rPr>
              <a:t> </a:t>
            </a:r>
            <a:r>
              <a:rPr lang="en-US" sz="1400" b="1" dirty="0" err="1">
                <a:latin typeface="Arial (Body)"/>
              </a:rPr>
              <a:t>thuật</a:t>
            </a:r>
            <a:endParaRPr lang="vi-VN" sz="1400" b="1" dirty="0">
              <a:solidFill>
                <a:srgbClr val="002060"/>
              </a:solidFill>
              <a:latin typeface="Arial (Body)"/>
            </a:endParaRPr>
          </a:p>
        </p:txBody>
      </p:sp>
      <p:sp>
        <p:nvSpPr>
          <p:cNvPr id="2" name="Rectangle: Rounded Corners 1">
            <a:extLst>
              <a:ext uri="{FF2B5EF4-FFF2-40B4-BE49-F238E27FC236}">
                <a16:creationId xmlns:a16="http://schemas.microsoft.com/office/drawing/2014/main" xmlns="" id="{859C788D-6059-F5A1-797C-199D9A2C5D0A}"/>
              </a:ext>
            </a:extLst>
          </p:cNvPr>
          <p:cNvSpPr/>
          <p:nvPr/>
        </p:nvSpPr>
        <p:spPr>
          <a:xfrm>
            <a:off x="464025" y="5446146"/>
            <a:ext cx="5139547" cy="949569"/>
          </a:xfrm>
          <a:prstGeom prst="roundRect">
            <a:avLst/>
          </a:prstGeom>
          <a:solidFill>
            <a:srgbClr val="92D050"/>
          </a:solidFill>
        </p:spPr>
        <p:style>
          <a:lnRef idx="3">
            <a:schemeClr val="lt1"/>
          </a:lnRef>
          <a:fillRef idx="1">
            <a:schemeClr val="accent3"/>
          </a:fillRef>
          <a:effectRef idx="1">
            <a:schemeClr val="accent3"/>
          </a:effectRef>
          <a:fontRef idx="minor">
            <a:schemeClr val="lt1"/>
          </a:fontRef>
        </p:style>
        <p:txBody>
          <a:bodyPr rtlCol="0" anchor="ctr"/>
          <a:lstStyle/>
          <a:p>
            <a:r>
              <a:rPr lang="vi-VN" sz="1400" b="1" dirty="0">
                <a:solidFill>
                  <a:srgbClr val="002060"/>
                </a:solidFill>
              </a:rPr>
              <a:t>Chủ đề: TẠO HÌNH NHÂN VẬT VÀ SÂN </a:t>
            </a:r>
            <a:r>
              <a:rPr lang="vi-VN" sz="1400" b="1" dirty="0">
                <a:solidFill>
                  <a:srgbClr val="002060"/>
                </a:solidFill>
                <a:latin typeface="Arial (Body)"/>
              </a:rPr>
              <a:t>KHẤU </a:t>
            </a:r>
            <a:r>
              <a:rPr lang="en-US" sz="1400" b="1" dirty="0" err="1" smtClean="0">
                <a:solidFill>
                  <a:srgbClr val="002060"/>
                </a:solidFill>
                <a:latin typeface="Arial (Body)"/>
              </a:rPr>
              <a:t>BIỂU</a:t>
            </a:r>
            <a:r>
              <a:rPr lang="en-US" sz="1400" b="1" dirty="0" smtClean="0">
                <a:solidFill>
                  <a:srgbClr val="002060"/>
                </a:solidFill>
                <a:latin typeface="Arial (Body)"/>
              </a:rPr>
              <a:t> </a:t>
            </a:r>
            <a:r>
              <a:rPr lang="en-US" sz="1400" b="1" dirty="0" err="1" smtClean="0">
                <a:solidFill>
                  <a:srgbClr val="002060"/>
                </a:solidFill>
                <a:latin typeface="Arial (Body)"/>
              </a:rPr>
              <a:t>DIỄN</a:t>
            </a:r>
            <a:r>
              <a:rPr lang="en-US" sz="1400" b="1" dirty="0" smtClean="0">
                <a:solidFill>
                  <a:srgbClr val="002060"/>
                </a:solidFill>
                <a:latin typeface="Arial (Body)"/>
              </a:rPr>
              <a:t>  </a:t>
            </a:r>
            <a:br>
              <a:rPr lang="en-US" sz="1400" b="1" dirty="0" smtClean="0">
                <a:solidFill>
                  <a:srgbClr val="002060"/>
                </a:solidFill>
                <a:latin typeface="Arial (Body)"/>
              </a:rPr>
            </a:br>
            <a:r>
              <a:rPr lang="en-US" sz="1400" b="1" dirty="0" smtClean="0">
                <a:solidFill>
                  <a:srgbClr val="002060"/>
                </a:solidFill>
                <a:latin typeface="Arial (Body)"/>
              </a:rPr>
              <a:t>               </a:t>
            </a:r>
            <a:r>
              <a:rPr lang="vi-VN" sz="1400" b="1" dirty="0" smtClean="0">
                <a:solidFill>
                  <a:srgbClr val="002060"/>
                </a:solidFill>
              </a:rPr>
              <a:t>RỐI </a:t>
            </a:r>
            <a:r>
              <a:rPr lang="vi-VN" sz="1400" b="1" dirty="0">
                <a:solidFill>
                  <a:srgbClr val="002060"/>
                </a:solidFill>
              </a:rPr>
              <a:t>DÂY</a:t>
            </a:r>
          </a:p>
          <a:p>
            <a:r>
              <a:rPr lang="vi-VN" sz="1400" b="1" dirty="0">
                <a:solidFill>
                  <a:srgbClr val="002060"/>
                </a:solidFill>
              </a:rPr>
              <a:t>- Bài </a:t>
            </a:r>
            <a:r>
              <a:rPr lang="vi-VN" sz="1400" b="1" dirty="0" smtClean="0">
                <a:solidFill>
                  <a:srgbClr val="002060"/>
                </a:solidFill>
              </a:rPr>
              <a:t>9</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Tạo hình nhân vật rối dây </a:t>
            </a:r>
          </a:p>
          <a:p>
            <a:r>
              <a:rPr lang="vi-VN" sz="1400" b="1" dirty="0">
                <a:solidFill>
                  <a:srgbClr val="002060"/>
                </a:solidFill>
              </a:rPr>
              <a:t>- Bài </a:t>
            </a:r>
            <a:r>
              <a:rPr lang="vi-VN" sz="1400" b="1" dirty="0" smtClean="0">
                <a:solidFill>
                  <a:srgbClr val="002060"/>
                </a:solidFill>
              </a:rPr>
              <a:t>10</a:t>
            </a:r>
            <a:r>
              <a:rPr lang="en-US" sz="1400" b="1" dirty="0" smtClean="0">
                <a:solidFill>
                  <a:srgbClr val="002060"/>
                </a:solidFill>
              </a:rPr>
              <a:t>:</a:t>
            </a:r>
            <a:r>
              <a:rPr lang="vi-VN" sz="1400" b="1" dirty="0" smtClean="0">
                <a:solidFill>
                  <a:srgbClr val="002060"/>
                </a:solidFill>
              </a:rPr>
              <a:t> </a:t>
            </a:r>
            <a:r>
              <a:rPr lang="vi-VN" sz="1400" b="1" dirty="0">
                <a:solidFill>
                  <a:srgbClr val="002060"/>
                </a:solidFill>
              </a:rPr>
              <a:t>Thiết kế sân khấu biểu diễn rối dây </a:t>
            </a:r>
          </a:p>
        </p:txBody>
      </p:sp>
      <p:sp>
        <p:nvSpPr>
          <p:cNvPr id="3" name="TextBox 2">
            <a:extLst>
              <a:ext uri="{FF2B5EF4-FFF2-40B4-BE49-F238E27FC236}">
                <a16:creationId xmlns:a16="http://schemas.microsoft.com/office/drawing/2014/main" xmlns="" id="{5ACEDFC1-4888-20D5-1A76-1D0A1259E334}"/>
              </a:ext>
            </a:extLst>
          </p:cNvPr>
          <p:cNvSpPr txBox="1"/>
          <p:nvPr/>
        </p:nvSpPr>
        <p:spPr>
          <a:xfrm>
            <a:off x="1930202" y="336991"/>
            <a:ext cx="8634046" cy="830997"/>
          </a:xfrm>
          <a:prstGeom prst="rect">
            <a:avLst/>
          </a:prstGeom>
          <a:noFill/>
        </p:spPr>
        <p:txBody>
          <a:bodyPr wrap="square">
            <a:spAutoFit/>
          </a:bodyPr>
          <a:lstStyle/>
          <a:p>
            <a:pPr algn="ctr"/>
            <a:r>
              <a:rPr lang="vi-VN" sz="2400" b="1" dirty="0">
                <a:ln/>
                <a:solidFill>
                  <a:srgbClr val="002060"/>
                </a:solidFill>
                <a:cs typeface="Arial" panose="020B0604020202020204" pitchFamily="34" charset="0"/>
              </a:rPr>
              <a:t>3. Chủ đề và các dạng bài học</a:t>
            </a:r>
          </a:p>
          <a:p>
            <a:pPr algn="ctr"/>
            <a:r>
              <a:rPr lang="vi-VN" sz="2400" b="1" dirty="0">
                <a:ln/>
                <a:solidFill>
                  <a:srgbClr val="002060"/>
                </a:solidFill>
                <a:cs typeface="Arial" panose="020B0604020202020204" pitchFamily="34" charset="0"/>
              </a:rPr>
              <a:t>của SGK </a:t>
            </a:r>
            <a:r>
              <a:rPr lang="vi-VN" sz="2400" b="1" dirty="0" smtClean="0">
                <a:ln/>
                <a:solidFill>
                  <a:srgbClr val="002060"/>
                </a:solidFill>
                <a:cs typeface="Arial" panose="020B0604020202020204" pitchFamily="34" charset="0"/>
              </a:rPr>
              <a:t>M</a:t>
            </a:r>
            <a:r>
              <a:rPr lang="en-US" sz="2400" b="1" dirty="0" smtClean="0">
                <a:ln/>
                <a:solidFill>
                  <a:srgbClr val="002060"/>
                </a:solidFill>
                <a:latin typeface="Arial (Body)"/>
                <a:cs typeface="Arial" panose="020B0604020202020204" pitchFamily="34" charset="0"/>
              </a:rPr>
              <a:t>ĩ </a:t>
            </a:r>
            <a:r>
              <a:rPr lang="en-US" sz="2400" b="1" dirty="0" err="1" smtClean="0">
                <a:ln/>
                <a:solidFill>
                  <a:srgbClr val="002060"/>
                </a:solidFill>
                <a:latin typeface="Arial (Body)"/>
                <a:cs typeface="Arial" panose="020B0604020202020204" pitchFamily="34" charset="0"/>
              </a:rPr>
              <a:t>thuật</a:t>
            </a:r>
            <a:r>
              <a:rPr lang="en-US" sz="2400" b="1" dirty="0" smtClean="0">
                <a:ln/>
                <a:solidFill>
                  <a:srgbClr val="002060"/>
                </a:solidFill>
                <a:latin typeface="Arial (Body)"/>
                <a:cs typeface="Arial" panose="020B0604020202020204" pitchFamily="34" charset="0"/>
              </a:rPr>
              <a:t> </a:t>
            </a:r>
            <a:r>
              <a:rPr lang="vi-VN" sz="2400" b="1" dirty="0" smtClean="0">
                <a:ln/>
                <a:solidFill>
                  <a:srgbClr val="002060"/>
                </a:solidFill>
                <a:cs typeface="Arial" panose="020B0604020202020204" pitchFamily="34" charset="0"/>
              </a:rPr>
              <a:t>9 </a:t>
            </a:r>
            <a:r>
              <a:rPr lang="vi-VN" sz="2400" b="1" dirty="0">
                <a:ln/>
                <a:solidFill>
                  <a:srgbClr val="002060"/>
                </a:solidFill>
                <a:cs typeface="Arial" panose="020B0604020202020204" pitchFamily="34" charset="0"/>
              </a:rPr>
              <a:t>- CTST </a:t>
            </a:r>
            <a:r>
              <a:rPr lang="en-US" sz="2400" b="1" dirty="0" smtClean="0">
                <a:ln/>
                <a:solidFill>
                  <a:srgbClr val="002060"/>
                </a:solidFill>
                <a:cs typeface="Arial" panose="020B0604020202020204" pitchFamily="34" charset="0"/>
              </a:rPr>
              <a:t>- </a:t>
            </a:r>
            <a:r>
              <a:rPr lang="vi-VN" sz="2400" b="1" dirty="0" smtClean="0">
                <a:ln/>
                <a:solidFill>
                  <a:srgbClr val="002060"/>
                </a:solidFill>
                <a:cs typeface="Arial" panose="020B0604020202020204" pitchFamily="34" charset="0"/>
              </a:rPr>
              <a:t>Bản </a:t>
            </a:r>
            <a:r>
              <a:rPr lang="vi-VN" sz="2400" b="1" dirty="0">
                <a:ln/>
                <a:solidFill>
                  <a:srgbClr val="002060"/>
                </a:solidFill>
                <a:cs typeface="Arial" panose="020B0604020202020204" pitchFamily="34" charset="0"/>
              </a:rPr>
              <a:t>1.</a:t>
            </a:r>
          </a:p>
        </p:txBody>
      </p:sp>
    </p:spTree>
    <p:extLst>
      <p:ext uri="{BB962C8B-B14F-4D97-AF65-F5344CB8AC3E}">
        <p14:creationId xmlns:p14="http://schemas.microsoft.com/office/powerpoint/2010/main" val="143415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14374</TotalTime>
  <Words>3283</Words>
  <Application>Microsoft Office PowerPoint</Application>
  <PresentationFormat>Widescreen</PresentationFormat>
  <Paragraphs>526</Paragraphs>
  <Slides>46</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Aaril</vt:lpstr>
      <vt:lpstr>Arial</vt:lpstr>
      <vt:lpstr>Arial (Body)</vt:lpstr>
      <vt:lpstr>Bebas</vt:lpstr>
      <vt:lpstr>Calibri</vt:lpstr>
      <vt:lpstr>Calibri Light</vt:lpstr>
      <vt:lpstr>Cambria</vt:lpstr>
      <vt:lpstr>Courier New</vt:lpstr>
      <vt:lpstr>Myriad Pro</vt:lpstr>
      <vt:lpstr>Times New Roman</vt:lpstr>
      <vt:lpstr>Wingdings</vt:lpstr>
      <vt:lpstr>Office Theme</vt:lpstr>
      <vt:lpstr>SÁCH GIÁO KHOA MĨ THUẬT 9 CHÂN TRỜI SÁNG TẠO – BẢN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dạng bài thuộc Mĩ thuật tạo hình</vt:lpstr>
      <vt:lpstr>PowerPoint Presentation</vt:lpstr>
      <vt:lpstr>PowerPoint Presentation</vt:lpstr>
      <vt:lpstr>PowerPoint Presentation</vt:lpstr>
      <vt:lpstr>5. Những điểm mới của SGK Mĩ thuật 9 - CTST - Bản 1</vt:lpstr>
      <vt:lpstr>5.1. Bài học có tính liên kết, hệ thống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5.4. Nhận biết các ngành nghề liên quan đến Mĩ thuật ứng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pháp dạy học đóng mở</vt:lpstr>
      <vt:lpstr>PowerPoint Presentation</vt:lpstr>
      <vt:lpstr>PowerPoint Presentation</vt:lpstr>
      <vt:lpstr>PowerPoint Presentation</vt:lpstr>
      <vt:lpstr>GỢI Ý KHUNG  KHBD </vt:lpstr>
      <vt:lpstr>PowerPoint Presentation</vt:lpstr>
      <vt:lpstr>Kế hoạch bài dạy Mĩ thuật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PHS</cp:lastModifiedBy>
  <cp:revision>923</cp:revision>
  <dcterms:created xsi:type="dcterms:W3CDTF">2021-01-29T09:40:42Z</dcterms:created>
  <dcterms:modified xsi:type="dcterms:W3CDTF">2024-04-23T07:29:09Z</dcterms:modified>
</cp:coreProperties>
</file>